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8"/>
  </p:notesMasterIdLst>
  <p:sldIdLst>
    <p:sldId id="256" r:id="rId2"/>
    <p:sldId id="261" r:id="rId3"/>
    <p:sldId id="309" r:id="rId4"/>
    <p:sldId id="310" r:id="rId5"/>
    <p:sldId id="263" r:id="rId6"/>
    <p:sldId id="264" r:id="rId7"/>
    <p:sldId id="311" r:id="rId8"/>
    <p:sldId id="312" r:id="rId9"/>
    <p:sldId id="313" r:id="rId10"/>
    <p:sldId id="314" r:id="rId11"/>
    <p:sldId id="315" r:id="rId12"/>
    <p:sldId id="316" r:id="rId13"/>
    <p:sldId id="265" r:id="rId14"/>
    <p:sldId id="317" r:id="rId15"/>
    <p:sldId id="319" r:id="rId16"/>
    <p:sldId id="320" r:id="rId17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9"/>
      <p:bold r:id="rId20"/>
      <p:italic r:id="rId21"/>
      <p:boldItalic r:id="rId22"/>
    </p:embeddedFont>
    <p:embeddedFont>
      <p:font typeface="IBM Plex Sans" panose="020B0503050203000203" pitchFamily="34" charset="0"/>
      <p:regular r:id="rId23"/>
      <p:bold r:id="rId24"/>
      <p:italic r:id="rId25"/>
      <p:boldItalic r:id="rId26"/>
    </p:embeddedFont>
    <p:embeddedFont>
      <p:font typeface="Lato" panose="020F0502020204030203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E53FB6-EBDA-46B0-A6EB-E267FB69C80E}">
  <a:tblStyle styleId="{52E53FB6-EBDA-46B0-A6EB-E267FB69C8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ec0b0ba6ff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" name="Google Shape;2246;gec0b0ba6ff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gef4e9ee0d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3" name="Google Shape;2293;gef4e9ee0d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4988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gef4e9ee0d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3" name="Google Shape;2293;gef4e9ee0d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2107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gef4e9ee0d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3" name="Google Shape;2293;gef4e9ee0d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gf01f5dd1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2" name="Google Shape;2252;gf01f5dd1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731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gf01f5dd1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2" name="Google Shape;2252;gf01f5dd1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046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" name="Google Shape;2311;gf0abbfae2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2" name="Google Shape;2312;gf0abbfae2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" name="Google Shape;2318;gf01f5dd199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9" name="Google Shape;2319;gf01f5dd199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" name="Google Shape;2318;gf01f5dd199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9" name="Google Shape;2319;gf01f5dd199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975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Google Shape;2325;gf01f5dd19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6" name="Google Shape;2326;gf01f5dd19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gef4e9ee0d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3" name="Google Shape;2293;gef4e9ee0d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4829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9" y="-6771"/>
            <a:ext cx="9145566" cy="5150322"/>
            <a:chOff x="9" y="-6771"/>
            <a:chExt cx="9145566" cy="5150322"/>
          </a:xfrm>
        </p:grpSpPr>
        <p:cxnSp>
          <p:nvCxnSpPr>
            <p:cNvPr id="10" name="Google Shape;10;p2"/>
            <p:cNvCxnSpPr/>
            <p:nvPr/>
          </p:nvCxnSpPr>
          <p:spPr>
            <a:xfrm rot="5400000">
              <a:off x="-1136447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 rot="5400000">
              <a:off x="-850648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 rot="5400000">
              <a:off x="-564849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5400000">
              <a:off x="-279050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5400000">
              <a:off x="6749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 rot="5400000">
              <a:off x="292548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 rot="5400000">
              <a:off x="578347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 rot="5400000">
              <a:off x="1149945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2"/>
            <p:cNvCxnSpPr/>
            <p:nvPr/>
          </p:nvCxnSpPr>
          <p:spPr>
            <a:xfrm rot="5400000">
              <a:off x="1721543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2"/>
            <p:cNvCxnSpPr/>
            <p:nvPr/>
          </p:nvCxnSpPr>
          <p:spPr>
            <a:xfrm rot="5400000">
              <a:off x="2293141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2"/>
            <p:cNvCxnSpPr/>
            <p:nvPr/>
          </p:nvCxnSpPr>
          <p:spPr>
            <a:xfrm rot="5400000">
              <a:off x="-1422245" y="2578101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2"/>
            <p:cNvCxnSpPr/>
            <p:nvPr/>
          </p:nvCxnSpPr>
          <p:spPr>
            <a:xfrm rot="5400000">
              <a:off x="-1708044" y="2562564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2"/>
            <p:cNvCxnSpPr/>
            <p:nvPr/>
          </p:nvCxnSpPr>
          <p:spPr>
            <a:xfrm rot="5400000">
              <a:off x="-1993843" y="2562564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2"/>
            <p:cNvCxnSpPr/>
            <p:nvPr/>
          </p:nvCxnSpPr>
          <p:spPr>
            <a:xfrm rot="5400000">
              <a:off x="2007342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2"/>
            <p:cNvCxnSpPr/>
            <p:nvPr/>
          </p:nvCxnSpPr>
          <p:spPr>
            <a:xfrm rot="5400000">
              <a:off x="1435744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2"/>
            <p:cNvCxnSpPr/>
            <p:nvPr/>
          </p:nvCxnSpPr>
          <p:spPr>
            <a:xfrm rot="5400000">
              <a:off x="864146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2"/>
            <p:cNvCxnSpPr/>
            <p:nvPr/>
          </p:nvCxnSpPr>
          <p:spPr>
            <a:xfrm rot="5400000">
              <a:off x="2578940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2"/>
            <p:cNvCxnSpPr/>
            <p:nvPr/>
          </p:nvCxnSpPr>
          <p:spPr>
            <a:xfrm rot="5400000">
              <a:off x="-2279642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2"/>
            <p:cNvCxnSpPr/>
            <p:nvPr/>
          </p:nvCxnSpPr>
          <p:spPr>
            <a:xfrm rot="5400000">
              <a:off x="-2565441" y="2562564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2"/>
            <p:cNvCxnSpPr/>
            <p:nvPr/>
          </p:nvCxnSpPr>
          <p:spPr>
            <a:xfrm rot="5400000">
              <a:off x="4293733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2"/>
            <p:cNvCxnSpPr/>
            <p:nvPr/>
          </p:nvCxnSpPr>
          <p:spPr>
            <a:xfrm rot="5400000">
              <a:off x="4579532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" name="Google Shape;31;p2"/>
            <p:cNvCxnSpPr/>
            <p:nvPr/>
          </p:nvCxnSpPr>
          <p:spPr>
            <a:xfrm rot="5400000">
              <a:off x="4865331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32;p2"/>
            <p:cNvCxnSpPr/>
            <p:nvPr/>
          </p:nvCxnSpPr>
          <p:spPr>
            <a:xfrm rot="5400000">
              <a:off x="5151130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" name="Google Shape;33;p2"/>
            <p:cNvCxnSpPr/>
            <p:nvPr/>
          </p:nvCxnSpPr>
          <p:spPr>
            <a:xfrm rot="5400000">
              <a:off x="5436929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2"/>
            <p:cNvCxnSpPr/>
            <p:nvPr/>
          </p:nvCxnSpPr>
          <p:spPr>
            <a:xfrm rot="5400000">
              <a:off x="5722728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35;p2"/>
            <p:cNvCxnSpPr/>
            <p:nvPr/>
          </p:nvCxnSpPr>
          <p:spPr>
            <a:xfrm rot="5400000">
              <a:off x="6008527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2"/>
            <p:cNvCxnSpPr/>
            <p:nvPr/>
          </p:nvCxnSpPr>
          <p:spPr>
            <a:xfrm rot="5400000">
              <a:off x="6580125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" name="Google Shape;37;p2"/>
            <p:cNvCxnSpPr/>
            <p:nvPr/>
          </p:nvCxnSpPr>
          <p:spPr>
            <a:xfrm rot="5400000">
              <a:off x="4007934" y="2578101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2"/>
            <p:cNvCxnSpPr/>
            <p:nvPr/>
          </p:nvCxnSpPr>
          <p:spPr>
            <a:xfrm rot="5400000">
              <a:off x="3722135" y="2562564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" name="Google Shape;39;p2"/>
            <p:cNvCxnSpPr/>
            <p:nvPr/>
          </p:nvCxnSpPr>
          <p:spPr>
            <a:xfrm rot="5400000">
              <a:off x="3436336" y="2562564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" name="Google Shape;40;p2"/>
            <p:cNvCxnSpPr/>
            <p:nvPr/>
          </p:nvCxnSpPr>
          <p:spPr>
            <a:xfrm rot="5400000">
              <a:off x="6294326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" name="Google Shape;41;p2"/>
            <p:cNvCxnSpPr/>
            <p:nvPr/>
          </p:nvCxnSpPr>
          <p:spPr>
            <a:xfrm rot="5400000">
              <a:off x="3150537" y="2558679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" name="Google Shape;42;p2"/>
            <p:cNvCxnSpPr/>
            <p:nvPr/>
          </p:nvCxnSpPr>
          <p:spPr>
            <a:xfrm rot="5400000">
              <a:off x="2864739" y="2562564"/>
              <a:ext cx="5130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" name="Google Shape;43;p2"/>
          <p:cNvGrpSpPr/>
          <p:nvPr/>
        </p:nvGrpSpPr>
        <p:grpSpPr>
          <a:xfrm>
            <a:off x="-18150" y="0"/>
            <a:ext cx="9215050" cy="5147191"/>
            <a:chOff x="-18150" y="0"/>
            <a:chExt cx="9215050" cy="5147191"/>
          </a:xfrm>
        </p:grpSpPr>
        <p:cxnSp>
          <p:nvCxnSpPr>
            <p:cNvPr id="44" name="Google Shape;44;p2"/>
            <p:cNvCxnSpPr/>
            <p:nvPr/>
          </p:nvCxnSpPr>
          <p:spPr>
            <a:xfrm>
              <a:off x="-18150" y="3717416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45;p2"/>
            <p:cNvCxnSpPr/>
            <p:nvPr/>
          </p:nvCxnSpPr>
          <p:spPr>
            <a:xfrm>
              <a:off x="-18150" y="3431461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" name="Google Shape;46;p2"/>
            <p:cNvCxnSpPr/>
            <p:nvPr/>
          </p:nvCxnSpPr>
          <p:spPr>
            <a:xfrm>
              <a:off x="-18150" y="3145506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47;p2"/>
            <p:cNvCxnSpPr/>
            <p:nvPr/>
          </p:nvCxnSpPr>
          <p:spPr>
            <a:xfrm>
              <a:off x="-18150" y="2859551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48;p2"/>
            <p:cNvCxnSpPr/>
            <p:nvPr/>
          </p:nvCxnSpPr>
          <p:spPr>
            <a:xfrm>
              <a:off x="-18150" y="2573596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49;p2"/>
            <p:cNvCxnSpPr/>
            <p:nvPr/>
          </p:nvCxnSpPr>
          <p:spPr>
            <a:xfrm>
              <a:off x="-18150" y="2287641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2"/>
            <p:cNvCxnSpPr/>
            <p:nvPr/>
          </p:nvCxnSpPr>
          <p:spPr>
            <a:xfrm>
              <a:off x="-18150" y="2001685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51;p2"/>
            <p:cNvCxnSpPr/>
            <p:nvPr/>
          </p:nvCxnSpPr>
          <p:spPr>
            <a:xfrm>
              <a:off x="-18150" y="1429775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52;p2"/>
            <p:cNvCxnSpPr/>
            <p:nvPr/>
          </p:nvCxnSpPr>
          <p:spPr>
            <a:xfrm>
              <a:off x="-18150" y="857865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" name="Google Shape;53;p2"/>
            <p:cNvCxnSpPr/>
            <p:nvPr/>
          </p:nvCxnSpPr>
          <p:spPr>
            <a:xfrm>
              <a:off x="-18150" y="285955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" name="Google Shape;54;p2"/>
            <p:cNvCxnSpPr/>
            <p:nvPr/>
          </p:nvCxnSpPr>
          <p:spPr>
            <a:xfrm>
              <a:off x="16600" y="4003371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" name="Google Shape;55;p2"/>
            <p:cNvCxnSpPr/>
            <p:nvPr/>
          </p:nvCxnSpPr>
          <p:spPr>
            <a:xfrm>
              <a:off x="-11200" y="4289326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2"/>
            <p:cNvCxnSpPr/>
            <p:nvPr/>
          </p:nvCxnSpPr>
          <p:spPr>
            <a:xfrm>
              <a:off x="-11200" y="4575281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2"/>
            <p:cNvCxnSpPr/>
            <p:nvPr/>
          </p:nvCxnSpPr>
          <p:spPr>
            <a:xfrm>
              <a:off x="-18150" y="571910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2"/>
            <p:cNvCxnSpPr/>
            <p:nvPr/>
          </p:nvCxnSpPr>
          <p:spPr>
            <a:xfrm>
              <a:off x="-18150" y="1143820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2"/>
            <p:cNvCxnSpPr/>
            <p:nvPr/>
          </p:nvCxnSpPr>
          <p:spPr>
            <a:xfrm>
              <a:off x="-18150" y="1715730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" name="Google Shape;60;p2"/>
            <p:cNvCxnSpPr/>
            <p:nvPr/>
          </p:nvCxnSpPr>
          <p:spPr>
            <a:xfrm>
              <a:off x="-18150" y="0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" name="Google Shape;61;p2"/>
            <p:cNvCxnSpPr/>
            <p:nvPr/>
          </p:nvCxnSpPr>
          <p:spPr>
            <a:xfrm>
              <a:off x="-18150" y="4861236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" name="Google Shape;62;p2"/>
            <p:cNvCxnSpPr/>
            <p:nvPr/>
          </p:nvCxnSpPr>
          <p:spPr>
            <a:xfrm>
              <a:off x="-11200" y="5147191"/>
              <a:ext cx="9180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3" name="Google Shape;63;p2"/>
          <p:cNvSpPr/>
          <p:nvPr/>
        </p:nvSpPr>
        <p:spPr>
          <a:xfrm>
            <a:off x="1421850" y="1137600"/>
            <a:ext cx="6300300" cy="2868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2543179" y="4005900"/>
            <a:ext cx="28893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 rot="5400000">
            <a:off x="4856625" y="4287300"/>
            <a:ext cx="8571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 rot="5400000">
            <a:off x="-423325" y="999599"/>
            <a:ext cx="17151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287075" y="280850"/>
            <a:ext cx="22995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286930" y="280847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"/>
          <p:cNvSpPr/>
          <p:nvPr/>
        </p:nvSpPr>
        <p:spPr>
          <a:xfrm rot="5400000">
            <a:off x="-277425" y="2848875"/>
            <a:ext cx="25581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5137890" y="4005897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2"/>
          <p:cNvSpPr/>
          <p:nvPr/>
        </p:nvSpPr>
        <p:spPr>
          <a:xfrm rot="-5400000">
            <a:off x="7009075" y="1284900"/>
            <a:ext cx="22860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"/>
          <p:cNvSpPr/>
          <p:nvPr/>
        </p:nvSpPr>
        <p:spPr>
          <a:xfrm flipH="1">
            <a:off x="3694776" y="290400"/>
            <a:ext cx="22479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/>
          <p:nvPr/>
        </p:nvSpPr>
        <p:spPr>
          <a:xfrm rot="10800000">
            <a:off x="7160150" y="289325"/>
            <a:ext cx="11373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/>
          <p:nvPr/>
        </p:nvSpPr>
        <p:spPr>
          <a:xfrm rot="10800000">
            <a:off x="8004768" y="289333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2"/>
          <p:cNvSpPr/>
          <p:nvPr/>
        </p:nvSpPr>
        <p:spPr>
          <a:xfrm rot="-5400000">
            <a:off x="7852450" y="3853975"/>
            <a:ext cx="17232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2"/>
          <p:cNvSpPr/>
          <p:nvPr/>
        </p:nvSpPr>
        <p:spPr>
          <a:xfrm rot="10800000">
            <a:off x="5138025" y="4558805"/>
            <a:ext cx="37197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2"/>
          <p:cNvSpPr/>
          <p:nvPr/>
        </p:nvSpPr>
        <p:spPr>
          <a:xfrm rot="10800000">
            <a:off x="8582000" y="2287140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2"/>
          <p:cNvSpPr/>
          <p:nvPr/>
        </p:nvSpPr>
        <p:spPr>
          <a:xfrm rot="10800000">
            <a:off x="8566745" y="4567665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"/>
          <p:cNvSpPr/>
          <p:nvPr/>
        </p:nvSpPr>
        <p:spPr>
          <a:xfrm rot="5400000">
            <a:off x="3414675" y="568220"/>
            <a:ext cx="8607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"/>
          <p:cNvSpPr/>
          <p:nvPr/>
        </p:nvSpPr>
        <p:spPr>
          <a:xfrm>
            <a:off x="287075" y="1716975"/>
            <a:ext cx="8523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"/>
          <p:cNvSpPr/>
          <p:nvPr/>
        </p:nvSpPr>
        <p:spPr>
          <a:xfrm>
            <a:off x="848880" y="1724772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"/>
          <p:cNvSpPr/>
          <p:nvPr/>
        </p:nvSpPr>
        <p:spPr>
          <a:xfrm>
            <a:off x="847925" y="4567672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 rot="5400000">
            <a:off x="-808650" y="3949875"/>
            <a:ext cx="24654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"/>
          <p:cNvSpPr/>
          <p:nvPr/>
        </p:nvSpPr>
        <p:spPr>
          <a:xfrm rot="-5400000">
            <a:off x="7586650" y="434175"/>
            <a:ext cx="22860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"/>
          <p:cNvSpPr/>
          <p:nvPr/>
        </p:nvSpPr>
        <p:spPr>
          <a:xfrm rot="10800000">
            <a:off x="1430525" y="4567675"/>
            <a:ext cx="22995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"/>
          <p:cNvSpPr/>
          <p:nvPr/>
        </p:nvSpPr>
        <p:spPr>
          <a:xfrm>
            <a:off x="1439200" y="852375"/>
            <a:ext cx="25560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"/>
          <p:cNvSpPr/>
          <p:nvPr/>
        </p:nvSpPr>
        <p:spPr>
          <a:xfrm flipH="1">
            <a:off x="5450901" y="852375"/>
            <a:ext cx="22479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"/>
          <p:cNvSpPr/>
          <p:nvPr/>
        </p:nvSpPr>
        <p:spPr>
          <a:xfrm flipH="1">
            <a:off x="4851775" y="852372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"/>
          <p:cNvSpPr/>
          <p:nvPr/>
        </p:nvSpPr>
        <p:spPr>
          <a:xfrm flipH="1">
            <a:off x="3700588" y="852372"/>
            <a:ext cx="294600" cy="294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"/>
          <p:cNvSpPr/>
          <p:nvPr/>
        </p:nvSpPr>
        <p:spPr>
          <a:xfrm flipH="1">
            <a:off x="3700588" y="282622"/>
            <a:ext cx="294600" cy="294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5137890" y="4558797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 txBox="1">
            <a:spLocks noGrp="1"/>
          </p:cNvSpPr>
          <p:nvPr>
            <p:ph type="ctrTitle"/>
          </p:nvPr>
        </p:nvSpPr>
        <p:spPr>
          <a:xfrm>
            <a:off x="1319675" y="1413213"/>
            <a:ext cx="6504900" cy="20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3" name="Google Shape;93;p2"/>
          <p:cNvSpPr txBox="1">
            <a:spLocks noGrp="1"/>
          </p:cNvSpPr>
          <p:nvPr>
            <p:ph type="subTitle" idx="1"/>
          </p:nvPr>
        </p:nvSpPr>
        <p:spPr>
          <a:xfrm>
            <a:off x="1595925" y="3464788"/>
            <a:ext cx="5952300" cy="2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2" name="Google Shape;2182;p31"/>
          <p:cNvGrpSpPr/>
          <p:nvPr/>
        </p:nvGrpSpPr>
        <p:grpSpPr>
          <a:xfrm>
            <a:off x="-18150" y="-6771"/>
            <a:ext cx="9215050" cy="5153962"/>
            <a:chOff x="-18150" y="-6771"/>
            <a:chExt cx="9215050" cy="5153962"/>
          </a:xfrm>
        </p:grpSpPr>
        <p:grpSp>
          <p:nvGrpSpPr>
            <p:cNvPr id="2183" name="Google Shape;2183;p31"/>
            <p:cNvGrpSpPr/>
            <p:nvPr/>
          </p:nvGrpSpPr>
          <p:grpSpPr>
            <a:xfrm>
              <a:off x="-18150" y="0"/>
              <a:ext cx="9215050" cy="5147191"/>
              <a:chOff x="-18150" y="0"/>
              <a:chExt cx="9215050" cy="5147191"/>
            </a:xfrm>
          </p:grpSpPr>
          <p:cxnSp>
            <p:nvCxnSpPr>
              <p:cNvPr id="2184" name="Google Shape;2184;p31"/>
              <p:cNvCxnSpPr/>
              <p:nvPr/>
            </p:nvCxnSpPr>
            <p:spPr>
              <a:xfrm>
                <a:off x="-18150" y="371741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5" name="Google Shape;2185;p31"/>
              <p:cNvCxnSpPr/>
              <p:nvPr/>
            </p:nvCxnSpPr>
            <p:spPr>
              <a:xfrm>
                <a:off x="-18150" y="343146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6" name="Google Shape;2186;p31"/>
              <p:cNvCxnSpPr/>
              <p:nvPr/>
            </p:nvCxnSpPr>
            <p:spPr>
              <a:xfrm>
                <a:off x="-18150" y="314550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7" name="Google Shape;2187;p31"/>
              <p:cNvCxnSpPr/>
              <p:nvPr/>
            </p:nvCxnSpPr>
            <p:spPr>
              <a:xfrm>
                <a:off x="-18150" y="285955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8" name="Google Shape;2188;p31"/>
              <p:cNvCxnSpPr/>
              <p:nvPr/>
            </p:nvCxnSpPr>
            <p:spPr>
              <a:xfrm>
                <a:off x="-18150" y="257359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9" name="Google Shape;2189;p31"/>
              <p:cNvCxnSpPr/>
              <p:nvPr/>
            </p:nvCxnSpPr>
            <p:spPr>
              <a:xfrm>
                <a:off x="-18150" y="228764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0" name="Google Shape;2190;p31"/>
              <p:cNvCxnSpPr/>
              <p:nvPr/>
            </p:nvCxnSpPr>
            <p:spPr>
              <a:xfrm>
                <a:off x="-18150" y="200168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1" name="Google Shape;2191;p31"/>
              <p:cNvCxnSpPr/>
              <p:nvPr/>
            </p:nvCxnSpPr>
            <p:spPr>
              <a:xfrm>
                <a:off x="-18150" y="142977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2" name="Google Shape;2192;p31"/>
              <p:cNvCxnSpPr/>
              <p:nvPr/>
            </p:nvCxnSpPr>
            <p:spPr>
              <a:xfrm>
                <a:off x="-18150" y="85786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3" name="Google Shape;2193;p31"/>
              <p:cNvCxnSpPr/>
              <p:nvPr/>
            </p:nvCxnSpPr>
            <p:spPr>
              <a:xfrm>
                <a:off x="-18150" y="28595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4" name="Google Shape;2194;p31"/>
              <p:cNvCxnSpPr/>
              <p:nvPr/>
            </p:nvCxnSpPr>
            <p:spPr>
              <a:xfrm>
                <a:off x="16600" y="400337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5" name="Google Shape;2195;p31"/>
              <p:cNvCxnSpPr/>
              <p:nvPr/>
            </p:nvCxnSpPr>
            <p:spPr>
              <a:xfrm>
                <a:off x="-11200" y="428932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6" name="Google Shape;2196;p31"/>
              <p:cNvCxnSpPr/>
              <p:nvPr/>
            </p:nvCxnSpPr>
            <p:spPr>
              <a:xfrm>
                <a:off x="-11200" y="457528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7" name="Google Shape;2197;p31"/>
              <p:cNvCxnSpPr/>
              <p:nvPr/>
            </p:nvCxnSpPr>
            <p:spPr>
              <a:xfrm>
                <a:off x="-18150" y="57191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8" name="Google Shape;2198;p31"/>
              <p:cNvCxnSpPr/>
              <p:nvPr/>
            </p:nvCxnSpPr>
            <p:spPr>
              <a:xfrm>
                <a:off x="-18150" y="114382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9" name="Google Shape;2199;p31"/>
              <p:cNvCxnSpPr/>
              <p:nvPr/>
            </p:nvCxnSpPr>
            <p:spPr>
              <a:xfrm>
                <a:off x="-18150" y="171573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0" name="Google Shape;2200;p31"/>
              <p:cNvCxnSpPr/>
              <p:nvPr/>
            </p:nvCxnSpPr>
            <p:spPr>
              <a:xfrm>
                <a:off x="-18150" y="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1" name="Google Shape;2201;p31"/>
              <p:cNvCxnSpPr/>
              <p:nvPr/>
            </p:nvCxnSpPr>
            <p:spPr>
              <a:xfrm>
                <a:off x="-18150" y="486123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2" name="Google Shape;2202;p31"/>
              <p:cNvCxnSpPr/>
              <p:nvPr/>
            </p:nvCxnSpPr>
            <p:spPr>
              <a:xfrm>
                <a:off x="-11200" y="514719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203" name="Google Shape;2203;p31"/>
            <p:cNvGrpSpPr/>
            <p:nvPr/>
          </p:nvGrpSpPr>
          <p:grpSpPr>
            <a:xfrm>
              <a:off x="9" y="-6771"/>
              <a:ext cx="9145566" cy="5150322"/>
              <a:chOff x="9" y="-6771"/>
              <a:chExt cx="9145566" cy="5150322"/>
            </a:xfrm>
          </p:grpSpPr>
          <p:cxnSp>
            <p:nvCxnSpPr>
              <p:cNvPr id="2204" name="Google Shape;2204;p31"/>
              <p:cNvCxnSpPr/>
              <p:nvPr/>
            </p:nvCxnSpPr>
            <p:spPr>
              <a:xfrm rot="5400000">
                <a:off x="-11364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5" name="Google Shape;2205;p31"/>
              <p:cNvCxnSpPr/>
              <p:nvPr/>
            </p:nvCxnSpPr>
            <p:spPr>
              <a:xfrm rot="5400000">
                <a:off x="-8506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6" name="Google Shape;2206;p31"/>
              <p:cNvCxnSpPr/>
              <p:nvPr/>
            </p:nvCxnSpPr>
            <p:spPr>
              <a:xfrm rot="5400000">
                <a:off x="-5648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7" name="Google Shape;2207;p31"/>
              <p:cNvCxnSpPr/>
              <p:nvPr/>
            </p:nvCxnSpPr>
            <p:spPr>
              <a:xfrm rot="5400000">
                <a:off x="-27905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8" name="Google Shape;2208;p31"/>
              <p:cNvCxnSpPr/>
              <p:nvPr/>
            </p:nvCxnSpPr>
            <p:spPr>
              <a:xfrm rot="5400000">
                <a:off x="67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9" name="Google Shape;2209;p31"/>
              <p:cNvCxnSpPr/>
              <p:nvPr/>
            </p:nvCxnSpPr>
            <p:spPr>
              <a:xfrm rot="5400000">
                <a:off x="2925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0" name="Google Shape;2210;p31"/>
              <p:cNvCxnSpPr/>
              <p:nvPr/>
            </p:nvCxnSpPr>
            <p:spPr>
              <a:xfrm rot="5400000">
                <a:off x="5783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1" name="Google Shape;2211;p31"/>
              <p:cNvCxnSpPr/>
              <p:nvPr/>
            </p:nvCxnSpPr>
            <p:spPr>
              <a:xfrm rot="5400000">
                <a:off x="114994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2" name="Google Shape;2212;p31"/>
              <p:cNvCxnSpPr/>
              <p:nvPr/>
            </p:nvCxnSpPr>
            <p:spPr>
              <a:xfrm rot="5400000">
                <a:off x="172154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3" name="Google Shape;2213;p31"/>
              <p:cNvCxnSpPr/>
              <p:nvPr/>
            </p:nvCxnSpPr>
            <p:spPr>
              <a:xfrm rot="5400000">
                <a:off x="229314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4" name="Google Shape;2214;p31"/>
              <p:cNvCxnSpPr/>
              <p:nvPr/>
            </p:nvCxnSpPr>
            <p:spPr>
              <a:xfrm rot="5400000">
                <a:off x="-1422245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5" name="Google Shape;2215;p31"/>
              <p:cNvCxnSpPr/>
              <p:nvPr/>
            </p:nvCxnSpPr>
            <p:spPr>
              <a:xfrm rot="5400000">
                <a:off x="-1708044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6" name="Google Shape;2216;p31"/>
              <p:cNvCxnSpPr/>
              <p:nvPr/>
            </p:nvCxnSpPr>
            <p:spPr>
              <a:xfrm rot="5400000">
                <a:off x="-1993843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7" name="Google Shape;2217;p31"/>
              <p:cNvCxnSpPr/>
              <p:nvPr/>
            </p:nvCxnSpPr>
            <p:spPr>
              <a:xfrm rot="5400000">
                <a:off x="20073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8" name="Google Shape;2218;p31"/>
              <p:cNvCxnSpPr/>
              <p:nvPr/>
            </p:nvCxnSpPr>
            <p:spPr>
              <a:xfrm rot="5400000">
                <a:off x="1435744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9" name="Google Shape;2219;p31"/>
              <p:cNvCxnSpPr/>
              <p:nvPr/>
            </p:nvCxnSpPr>
            <p:spPr>
              <a:xfrm rot="5400000">
                <a:off x="86414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0" name="Google Shape;2220;p31"/>
              <p:cNvCxnSpPr/>
              <p:nvPr/>
            </p:nvCxnSpPr>
            <p:spPr>
              <a:xfrm rot="5400000">
                <a:off x="257894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1" name="Google Shape;2221;p31"/>
              <p:cNvCxnSpPr/>
              <p:nvPr/>
            </p:nvCxnSpPr>
            <p:spPr>
              <a:xfrm rot="5400000">
                <a:off x="-22796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2" name="Google Shape;2222;p31"/>
              <p:cNvCxnSpPr/>
              <p:nvPr/>
            </p:nvCxnSpPr>
            <p:spPr>
              <a:xfrm rot="5400000">
                <a:off x="-2565441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3" name="Google Shape;2223;p31"/>
              <p:cNvCxnSpPr/>
              <p:nvPr/>
            </p:nvCxnSpPr>
            <p:spPr>
              <a:xfrm rot="5400000">
                <a:off x="429373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4" name="Google Shape;2224;p31"/>
              <p:cNvCxnSpPr/>
              <p:nvPr/>
            </p:nvCxnSpPr>
            <p:spPr>
              <a:xfrm rot="5400000">
                <a:off x="457953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5" name="Google Shape;2225;p31"/>
              <p:cNvCxnSpPr/>
              <p:nvPr/>
            </p:nvCxnSpPr>
            <p:spPr>
              <a:xfrm rot="5400000">
                <a:off x="486533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6" name="Google Shape;2226;p31"/>
              <p:cNvCxnSpPr/>
              <p:nvPr/>
            </p:nvCxnSpPr>
            <p:spPr>
              <a:xfrm rot="5400000">
                <a:off x="515113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7" name="Google Shape;2227;p31"/>
              <p:cNvCxnSpPr/>
              <p:nvPr/>
            </p:nvCxnSpPr>
            <p:spPr>
              <a:xfrm rot="5400000">
                <a:off x="543692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8" name="Google Shape;2228;p31"/>
              <p:cNvCxnSpPr/>
              <p:nvPr/>
            </p:nvCxnSpPr>
            <p:spPr>
              <a:xfrm rot="5400000">
                <a:off x="572272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9" name="Google Shape;2229;p31"/>
              <p:cNvCxnSpPr/>
              <p:nvPr/>
            </p:nvCxnSpPr>
            <p:spPr>
              <a:xfrm rot="5400000">
                <a:off x="600852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0" name="Google Shape;2230;p31"/>
              <p:cNvCxnSpPr/>
              <p:nvPr/>
            </p:nvCxnSpPr>
            <p:spPr>
              <a:xfrm rot="5400000">
                <a:off x="658012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1" name="Google Shape;2231;p31"/>
              <p:cNvCxnSpPr/>
              <p:nvPr/>
            </p:nvCxnSpPr>
            <p:spPr>
              <a:xfrm rot="5400000">
                <a:off x="4007934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2" name="Google Shape;2232;p31"/>
              <p:cNvCxnSpPr/>
              <p:nvPr/>
            </p:nvCxnSpPr>
            <p:spPr>
              <a:xfrm rot="5400000">
                <a:off x="3722135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3" name="Google Shape;2233;p31"/>
              <p:cNvCxnSpPr/>
              <p:nvPr/>
            </p:nvCxnSpPr>
            <p:spPr>
              <a:xfrm rot="5400000">
                <a:off x="3436336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4" name="Google Shape;2234;p31"/>
              <p:cNvCxnSpPr/>
              <p:nvPr/>
            </p:nvCxnSpPr>
            <p:spPr>
              <a:xfrm rot="5400000">
                <a:off x="629432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5" name="Google Shape;2235;p31"/>
              <p:cNvCxnSpPr/>
              <p:nvPr/>
            </p:nvCxnSpPr>
            <p:spPr>
              <a:xfrm rot="5400000">
                <a:off x="315053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6" name="Google Shape;2236;p31"/>
              <p:cNvCxnSpPr/>
              <p:nvPr/>
            </p:nvCxnSpPr>
            <p:spPr>
              <a:xfrm rot="5400000">
                <a:off x="2864739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237" name="Google Shape;2237;p31"/>
          <p:cNvSpPr/>
          <p:nvPr/>
        </p:nvSpPr>
        <p:spPr>
          <a:xfrm>
            <a:off x="576675" y="567725"/>
            <a:ext cx="7995900" cy="4001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3"/>
          <p:cNvGrpSpPr/>
          <p:nvPr/>
        </p:nvGrpSpPr>
        <p:grpSpPr>
          <a:xfrm>
            <a:off x="-18150" y="-6771"/>
            <a:ext cx="9215050" cy="5153962"/>
            <a:chOff x="-18150" y="-6771"/>
            <a:chExt cx="9215050" cy="5153962"/>
          </a:xfrm>
        </p:grpSpPr>
        <p:grpSp>
          <p:nvGrpSpPr>
            <p:cNvPr id="96" name="Google Shape;96;p3"/>
            <p:cNvGrpSpPr/>
            <p:nvPr/>
          </p:nvGrpSpPr>
          <p:grpSpPr>
            <a:xfrm>
              <a:off x="-18150" y="0"/>
              <a:ext cx="9215050" cy="5147191"/>
              <a:chOff x="-18150" y="0"/>
              <a:chExt cx="9215050" cy="5147191"/>
            </a:xfrm>
          </p:grpSpPr>
          <p:cxnSp>
            <p:nvCxnSpPr>
              <p:cNvPr id="97" name="Google Shape;97;p3"/>
              <p:cNvCxnSpPr/>
              <p:nvPr/>
            </p:nvCxnSpPr>
            <p:spPr>
              <a:xfrm>
                <a:off x="-18150" y="371741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" name="Google Shape;98;p3"/>
              <p:cNvCxnSpPr/>
              <p:nvPr/>
            </p:nvCxnSpPr>
            <p:spPr>
              <a:xfrm>
                <a:off x="-18150" y="343146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" name="Google Shape;99;p3"/>
              <p:cNvCxnSpPr/>
              <p:nvPr/>
            </p:nvCxnSpPr>
            <p:spPr>
              <a:xfrm>
                <a:off x="-18150" y="314550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" name="Google Shape;100;p3"/>
              <p:cNvCxnSpPr/>
              <p:nvPr/>
            </p:nvCxnSpPr>
            <p:spPr>
              <a:xfrm>
                <a:off x="-18150" y="285955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" name="Google Shape;101;p3"/>
              <p:cNvCxnSpPr/>
              <p:nvPr/>
            </p:nvCxnSpPr>
            <p:spPr>
              <a:xfrm>
                <a:off x="-18150" y="257359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" name="Google Shape;102;p3"/>
              <p:cNvCxnSpPr/>
              <p:nvPr/>
            </p:nvCxnSpPr>
            <p:spPr>
              <a:xfrm>
                <a:off x="-18150" y="228764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" name="Google Shape;103;p3"/>
              <p:cNvCxnSpPr/>
              <p:nvPr/>
            </p:nvCxnSpPr>
            <p:spPr>
              <a:xfrm>
                <a:off x="-18150" y="200168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" name="Google Shape;104;p3"/>
              <p:cNvCxnSpPr/>
              <p:nvPr/>
            </p:nvCxnSpPr>
            <p:spPr>
              <a:xfrm>
                <a:off x="-18150" y="142977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5" name="Google Shape;105;p3"/>
              <p:cNvCxnSpPr/>
              <p:nvPr/>
            </p:nvCxnSpPr>
            <p:spPr>
              <a:xfrm>
                <a:off x="-18150" y="85786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6" name="Google Shape;106;p3"/>
              <p:cNvCxnSpPr/>
              <p:nvPr/>
            </p:nvCxnSpPr>
            <p:spPr>
              <a:xfrm>
                <a:off x="-18150" y="28595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7" name="Google Shape;107;p3"/>
              <p:cNvCxnSpPr/>
              <p:nvPr/>
            </p:nvCxnSpPr>
            <p:spPr>
              <a:xfrm>
                <a:off x="16600" y="400337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" name="Google Shape;108;p3"/>
              <p:cNvCxnSpPr/>
              <p:nvPr/>
            </p:nvCxnSpPr>
            <p:spPr>
              <a:xfrm>
                <a:off x="-11200" y="428932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" name="Google Shape;109;p3"/>
              <p:cNvCxnSpPr/>
              <p:nvPr/>
            </p:nvCxnSpPr>
            <p:spPr>
              <a:xfrm>
                <a:off x="-11200" y="457528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" name="Google Shape;110;p3"/>
              <p:cNvCxnSpPr/>
              <p:nvPr/>
            </p:nvCxnSpPr>
            <p:spPr>
              <a:xfrm>
                <a:off x="-18150" y="57191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" name="Google Shape;111;p3"/>
              <p:cNvCxnSpPr/>
              <p:nvPr/>
            </p:nvCxnSpPr>
            <p:spPr>
              <a:xfrm>
                <a:off x="-18150" y="114382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" name="Google Shape;112;p3"/>
              <p:cNvCxnSpPr/>
              <p:nvPr/>
            </p:nvCxnSpPr>
            <p:spPr>
              <a:xfrm>
                <a:off x="-18150" y="171573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" name="Google Shape;113;p3"/>
              <p:cNvCxnSpPr/>
              <p:nvPr/>
            </p:nvCxnSpPr>
            <p:spPr>
              <a:xfrm>
                <a:off x="-18150" y="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" name="Google Shape;114;p3"/>
              <p:cNvCxnSpPr/>
              <p:nvPr/>
            </p:nvCxnSpPr>
            <p:spPr>
              <a:xfrm>
                <a:off x="-18150" y="486123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" name="Google Shape;115;p3"/>
              <p:cNvCxnSpPr/>
              <p:nvPr/>
            </p:nvCxnSpPr>
            <p:spPr>
              <a:xfrm>
                <a:off x="-11200" y="514719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6" name="Google Shape;116;p3"/>
            <p:cNvGrpSpPr/>
            <p:nvPr/>
          </p:nvGrpSpPr>
          <p:grpSpPr>
            <a:xfrm>
              <a:off x="9" y="-6771"/>
              <a:ext cx="9145566" cy="5150322"/>
              <a:chOff x="9" y="-6771"/>
              <a:chExt cx="9145566" cy="5150322"/>
            </a:xfrm>
          </p:grpSpPr>
          <p:cxnSp>
            <p:nvCxnSpPr>
              <p:cNvPr id="117" name="Google Shape;117;p3"/>
              <p:cNvCxnSpPr/>
              <p:nvPr/>
            </p:nvCxnSpPr>
            <p:spPr>
              <a:xfrm rot="5400000">
                <a:off x="-11364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" name="Google Shape;118;p3"/>
              <p:cNvCxnSpPr/>
              <p:nvPr/>
            </p:nvCxnSpPr>
            <p:spPr>
              <a:xfrm rot="5400000">
                <a:off x="-8506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" name="Google Shape;119;p3"/>
              <p:cNvCxnSpPr/>
              <p:nvPr/>
            </p:nvCxnSpPr>
            <p:spPr>
              <a:xfrm rot="5400000">
                <a:off x="-5648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0" name="Google Shape;120;p3"/>
              <p:cNvCxnSpPr/>
              <p:nvPr/>
            </p:nvCxnSpPr>
            <p:spPr>
              <a:xfrm rot="5400000">
                <a:off x="-27905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1" name="Google Shape;121;p3"/>
              <p:cNvCxnSpPr/>
              <p:nvPr/>
            </p:nvCxnSpPr>
            <p:spPr>
              <a:xfrm rot="5400000">
                <a:off x="67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2" name="Google Shape;122;p3"/>
              <p:cNvCxnSpPr/>
              <p:nvPr/>
            </p:nvCxnSpPr>
            <p:spPr>
              <a:xfrm rot="5400000">
                <a:off x="2925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" name="Google Shape;123;p3"/>
              <p:cNvCxnSpPr/>
              <p:nvPr/>
            </p:nvCxnSpPr>
            <p:spPr>
              <a:xfrm rot="5400000">
                <a:off x="5783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" name="Google Shape;124;p3"/>
              <p:cNvCxnSpPr/>
              <p:nvPr/>
            </p:nvCxnSpPr>
            <p:spPr>
              <a:xfrm rot="5400000">
                <a:off x="114994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" name="Google Shape;125;p3"/>
              <p:cNvCxnSpPr/>
              <p:nvPr/>
            </p:nvCxnSpPr>
            <p:spPr>
              <a:xfrm rot="5400000">
                <a:off x="172154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6" name="Google Shape;126;p3"/>
              <p:cNvCxnSpPr/>
              <p:nvPr/>
            </p:nvCxnSpPr>
            <p:spPr>
              <a:xfrm rot="5400000">
                <a:off x="229314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7" name="Google Shape;127;p3"/>
              <p:cNvCxnSpPr/>
              <p:nvPr/>
            </p:nvCxnSpPr>
            <p:spPr>
              <a:xfrm rot="5400000">
                <a:off x="-1422245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8" name="Google Shape;128;p3"/>
              <p:cNvCxnSpPr/>
              <p:nvPr/>
            </p:nvCxnSpPr>
            <p:spPr>
              <a:xfrm rot="5400000">
                <a:off x="-1708044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" name="Google Shape;129;p3"/>
              <p:cNvCxnSpPr/>
              <p:nvPr/>
            </p:nvCxnSpPr>
            <p:spPr>
              <a:xfrm rot="5400000">
                <a:off x="-1993843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" name="Google Shape;130;p3"/>
              <p:cNvCxnSpPr/>
              <p:nvPr/>
            </p:nvCxnSpPr>
            <p:spPr>
              <a:xfrm rot="5400000">
                <a:off x="20073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" name="Google Shape;131;p3"/>
              <p:cNvCxnSpPr/>
              <p:nvPr/>
            </p:nvCxnSpPr>
            <p:spPr>
              <a:xfrm rot="5400000">
                <a:off x="1435744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" name="Google Shape;132;p3"/>
              <p:cNvCxnSpPr/>
              <p:nvPr/>
            </p:nvCxnSpPr>
            <p:spPr>
              <a:xfrm rot="5400000">
                <a:off x="86414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3" name="Google Shape;133;p3"/>
              <p:cNvCxnSpPr/>
              <p:nvPr/>
            </p:nvCxnSpPr>
            <p:spPr>
              <a:xfrm rot="5400000">
                <a:off x="257894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4" name="Google Shape;134;p3"/>
              <p:cNvCxnSpPr/>
              <p:nvPr/>
            </p:nvCxnSpPr>
            <p:spPr>
              <a:xfrm rot="5400000">
                <a:off x="-22796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5" name="Google Shape;135;p3"/>
              <p:cNvCxnSpPr/>
              <p:nvPr/>
            </p:nvCxnSpPr>
            <p:spPr>
              <a:xfrm rot="5400000">
                <a:off x="-2565441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6" name="Google Shape;136;p3"/>
              <p:cNvCxnSpPr/>
              <p:nvPr/>
            </p:nvCxnSpPr>
            <p:spPr>
              <a:xfrm rot="5400000">
                <a:off x="429373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7" name="Google Shape;137;p3"/>
              <p:cNvCxnSpPr/>
              <p:nvPr/>
            </p:nvCxnSpPr>
            <p:spPr>
              <a:xfrm rot="5400000">
                <a:off x="457953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8" name="Google Shape;138;p3"/>
              <p:cNvCxnSpPr/>
              <p:nvPr/>
            </p:nvCxnSpPr>
            <p:spPr>
              <a:xfrm rot="5400000">
                <a:off x="486533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9" name="Google Shape;139;p3"/>
              <p:cNvCxnSpPr/>
              <p:nvPr/>
            </p:nvCxnSpPr>
            <p:spPr>
              <a:xfrm rot="5400000">
                <a:off x="515113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0" name="Google Shape;140;p3"/>
              <p:cNvCxnSpPr/>
              <p:nvPr/>
            </p:nvCxnSpPr>
            <p:spPr>
              <a:xfrm rot="5400000">
                <a:off x="543692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1" name="Google Shape;141;p3"/>
              <p:cNvCxnSpPr/>
              <p:nvPr/>
            </p:nvCxnSpPr>
            <p:spPr>
              <a:xfrm rot="5400000">
                <a:off x="572272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" name="Google Shape;142;p3"/>
              <p:cNvCxnSpPr/>
              <p:nvPr/>
            </p:nvCxnSpPr>
            <p:spPr>
              <a:xfrm rot="5400000">
                <a:off x="600852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" name="Google Shape;143;p3"/>
              <p:cNvCxnSpPr/>
              <p:nvPr/>
            </p:nvCxnSpPr>
            <p:spPr>
              <a:xfrm rot="5400000">
                <a:off x="658012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4" name="Google Shape;144;p3"/>
              <p:cNvCxnSpPr/>
              <p:nvPr/>
            </p:nvCxnSpPr>
            <p:spPr>
              <a:xfrm rot="5400000">
                <a:off x="4007934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5" name="Google Shape;145;p3"/>
              <p:cNvCxnSpPr/>
              <p:nvPr/>
            </p:nvCxnSpPr>
            <p:spPr>
              <a:xfrm rot="5400000">
                <a:off x="3722135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6" name="Google Shape;146;p3"/>
              <p:cNvCxnSpPr/>
              <p:nvPr/>
            </p:nvCxnSpPr>
            <p:spPr>
              <a:xfrm rot="5400000">
                <a:off x="3436336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" name="Google Shape;147;p3"/>
              <p:cNvCxnSpPr/>
              <p:nvPr/>
            </p:nvCxnSpPr>
            <p:spPr>
              <a:xfrm rot="5400000">
                <a:off x="629432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" name="Google Shape;148;p3"/>
              <p:cNvCxnSpPr/>
              <p:nvPr/>
            </p:nvCxnSpPr>
            <p:spPr>
              <a:xfrm rot="5400000">
                <a:off x="315053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" name="Google Shape;149;p3"/>
              <p:cNvCxnSpPr/>
              <p:nvPr/>
            </p:nvCxnSpPr>
            <p:spPr>
              <a:xfrm rot="5400000">
                <a:off x="2864739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50" name="Google Shape;150;p3"/>
          <p:cNvSpPr/>
          <p:nvPr/>
        </p:nvSpPr>
        <p:spPr>
          <a:xfrm>
            <a:off x="863350" y="837850"/>
            <a:ext cx="7422600" cy="34608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3"/>
          <p:cNvSpPr txBox="1">
            <a:spLocks noGrp="1"/>
          </p:cNvSpPr>
          <p:nvPr>
            <p:ph type="title"/>
          </p:nvPr>
        </p:nvSpPr>
        <p:spPr>
          <a:xfrm>
            <a:off x="1442550" y="2443363"/>
            <a:ext cx="6258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2" name="Google Shape;152;p3"/>
          <p:cNvSpPr txBox="1">
            <a:spLocks noGrp="1"/>
          </p:cNvSpPr>
          <p:nvPr>
            <p:ph type="title" idx="2" hasCustomPrompt="1"/>
          </p:nvPr>
        </p:nvSpPr>
        <p:spPr>
          <a:xfrm>
            <a:off x="3662325" y="1500000"/>
            <a:ext cx="1819500" cy="7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3" name="Google Shape;153;p3"/>
          <p:cNvSpPr txBox="1">
            <a:spLocks noGrp="1"/>
          </p:cNvSpPr>
          <p:nvPr>
            <p:ph type="subTitle" idx="1"/>
          </p:nvPr>
        </p:nvSpPr>
        <p:spPr>
          <a:xfrm>
            <a:off x="2038200" y="3196088"/>
            <a:ext cx="50676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3"/>
          <p:cNvSpPr/>
          <p:nvPr/>
        </p:nvSpPr>
        <p:spPr>
          <a:xfrm rot="-5400000">
            <a:off x="7568499" y="3574125"/>
            <a:ext cx="17022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3"/>
          <p:cNvSpPr/>
          <p:nvPr/>
        </p:nvSpPr>
        <p:spPr>
          <a:xfrm rot="10800000">
            <a:off x="6862000" y="4286400"/>
            <a:ext cx="17061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"/>
          <p:cNvSpPr/>
          <p:nvPr/>
        </p:nvSpPr>
        <p:spPr>
          <a:xfrm rot="10800000">
            <a:off x="8272295" y="4286415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3"/>
          <p:cNvSpPr/>
          <p:nvPr/>
        </p:nvSpPr>
        <p:spPr>
          <a:xfrm rot="10800000" flipH="1">
            <a:off x="571655" y="4286400"/>
            <a:ext cx="17061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3"/>
          <p:cNvSpPr/>
          <p:nvPr/>
        </p:nvSpPr>
        <p:spPr>
          <a:xfrm rot="10800000" flipH="1">
            <a:off x="572860" y="4286415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3"/>
          <p:cNvSpPr/>
          <p:nvPr/>
        </p:nvSpPr>
        <p:spPr>
          <a:xfrm flipH="1">
            <a:off x="6275430" y="4286422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3"/>
          <p:cNvSpPr/>
          <p:nvPr/>
        </p:nvSpPr>
        <p:spPr>
          <a:xfrm flipH="1">
            <a:off x="5700355" y="4286422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"/>
          <p:cNvSpPr/>
          <p:nvPr/>
        </p:nvSpPr>
        <p:spPr>
          <a:xfrm rot="5400000" flipH="1">
            <a:off x="-130949" y="3574125"/>
            <a:ext cx="17022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3"/>
          <p:cNvSpPr/>
          <p:nvPr/>
        </p:nvSpPr>
        <p:spPr>
          <a:xfrm rot="5400000">
            <a:off x="-132300" y="1272674"/>
            <a:ext cx="17022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3"/>
          <p:cNvSpPr/>
          <p:nvPr/>
        </p:nvSpPr>
        <p:spPr>
          <a:xfrm>
            <a:off x="571650" y="560375"/>
            <a:ext cx="17082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3"/>
          <p:cNvSpPr/>
          <p:nvPr/>
        </p:nvSpPr>
        <p:spPr>
          <a:xfrm>
            <a:off x="571505" y="560372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"/>
          <p:cNvSpPr/>
          <p:nvPr/>
        </p:nvSpPr>
        <p:spPr>
          <a:xfrm rot="-5400000" flipH="1">
            <a:off x="7570825" y="1272674"/>
            <a:ext cx="17022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"/>
          <p:cNvSpPr/>
          <p:nvPr/>
        </p:nvSpPr>
        <p:spPr>
          <a:xfrm flipH="1">
            <a:off x="6860880" y="560375"/>
            <a:ext cx="17082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"/>
          <p:cNvSpPr/>
          <p:nvPr/>
        </p:nvSpPr>
        <p:spPr>
          <a:xfrm flipH="1">
            <a:off x="8274625" y="560372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"/>
          <p:cNvSpPr/>
          <p:nvPr/>
        </p:nvSpPr>
        <p:spPr>
          <a:xfrm>
            <a:off x="2287880" y="560372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"/>
          <p:cNvSpPr/>
          <p:nvPr/>
        </p:nvSpPr>
        <p:spPr>
          <a:xfrm>
            <a:off x="2855830" y="560372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4"/>
          <p:cNvGrpSpPr/>
          <p:nvPr/>
        </p:nvGrpSpPr>
        <p:grpSpPr>
          <a:xfrm>
            <a:off x="-18150" y="-6771"/>
            <a:ext cx="9215050" cy="5153962"/>
            <a:chOff x="-18150" y="-6771"/>
            <a:chExt cx="9215050" cy="5153962"/>
          </a:xfrm>
        </p:grpSpPr>
        <p:grpSp>
          <p:nvGrpSpPr>
            <p:cNvPr id="172" name="Google Shape;172;p4"/>
            <p:cNvGrpSpPr/>
            <p:nvPr/>
          </p:nvGrpSpPr>
          <p:grpSpPr>
            <a:xfrm>
              <a:off x="-18150" y="0"/>
              <a:ext cx="9215050" cy="5147191"/>
              <a:chOff x="-18150" y="0"/>
              <a:chExt cx="9215050" cy="5147191"/>
            </a:xfrm>
          </p:grpSpPr>
          <p:cxnSp>
            <p:nvCxnSpPr>
              <p:cNvPr id="173" name="Google Shape;173;p4"/>
              <p:cNvCxnSpPr/>
              <p:nvPr/>
            </p:nvCxnSpPr>
            <p:spPr>
              <a:xfrm>
                <a:off x="-18150" y="371741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4" name="Google Shape;174;p4"/>
              <p:cNvCxnSpPr/>
              <p:nvPr/>
            </p:nvCxnSpPr>
            <p:spPr>
              <a:xfrm>
                <a:off x="-18150" y="343146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5" name="Google Shape;175;p4"/>
              <p:cNvCxnSpPr/>
              <p:nvPr/>
            </p:nvCxnSpPr>
            <p:spPr>
              <a:xfrm>
                <a:off x="-18150" y="314550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6" name="Google Shape;176;p4"/>
              <p:cNvCxnSpPr/>
              <p:nvPr/>
            </p:nvCxnSpPr>
            <p:spPr>
              <a:xfrm>
                <a:off x="-18150" y="285955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" name="Google Shape;177;p4"/>
              <p:cNvCxnSpPr/>
              <p:nvPr/>
            </p:nvCxnSpPr>
            <p:spPr>
              <a:xfrm>
                <a:off x="-18150" y="257359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8" name="Google Shape;178;p4"/>
              <p:cNvCxnSpPr/>
              <p:nvPr/>
            </p:nvCxnSpPr>
            <p:spPr>
              <a:xfrm>
                <a:off x="-18150" y="228764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9" name="Google Shape;179;p4"/>
              <p:cNvCxnSpPr/>
              <p:nvPr/>
            </p:nvCxnSpPr>
            <p:spPr>
              <a:xfrm>
                <a:off x="-18150" y="200168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0" name="Google Shape;180;p4"/>
              <p:cNvCxnSpPr/>
              <p:nvPr/>
            </p:nvCxnSpPr>
            <p:spPr>
              <a:xfrm>
                <a:off x="-18150" y="142977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1" name="Google Shape;181;p4"/>
              <p:cNvCxnSpPr/>
              <p:nvPr/>
            </p:nvCxnSpPr>
            <p:spPr>
              <a:xfrm>
                <a:off x="-18150" y="85786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2" name="Google Shape;182;p4"/>
              <p:cNvCxnSpPr/>
              <p:nvPr/>
            </p:nvCxnSpPr>
            <p:spPr>
              <a:xfrm>
                <a:off x="-18150" y="28595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3" name="Google Shape;183;p4"/>
              <p:cNvCxnSpPr/>
              <p:nvPr/>
            </p:nvCxnSpPr>
            <p:spPr>
              <a:xfrm>
                <a:off x="16600" y="400337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4" name="Google Shape;184;p4"/>
              <p:cNvCxnSpPr/>
              <p:nvPr/>
            </p:nvCxnSpPr>
            <p:spPr>
              <a:xfrm>
                <a:off x="-11200" y="428932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5" name="Google Shape;185;p4"/>
              <p:cNvCxnSpPr/>
              <p:nvPr/>
            </p:nvCxnSpPr>
            <p:spPr>
              <a:xfrm>
                <a:off x="-11200" y="457528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6" name="Google Shape;186;p4"/>
              <p:cNvCxnSpPr/>
              <p:nvPr/>
            </p:nvCxnSpPr>
            <p:spPr>
              <a:xfrm>
                <a:off x="-18150" y="57191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" name="Google Shape;187;p4"/>
              <p:cNvCxnSpPr/>
              <p:nvPr/>
            </p:nvCxnSpPr>
            <p:spPr>
              <a:xfrm>
                <a:off x="-18150" y="114382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8" name="Google Shape;188;p4"/>
              <p:cNvCxnSpPr/>
              <p:nvPr/>
            </p:nvCxnSpPr>
            <p:spPr>
              <a:xfrm>
                <a:off x="-18150" y="171573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9" name="Google Shape;189;p4"/>
              <p:cNvCxnSpPr/>
              <p:nvPr/>
            </p:nvCxnSpPr>
            <p:spPr>
              <a:xfrm>
                <a:off x="-18150" y="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4"/>
              <p:cNvCxnSpPr/>
              <p:nvPr/>
            </p:nvCxnSpPr>
            <p:spPr>
              <a:xfrm>
                <a:off x="-18150" y="486123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191;p4"/>
              <p:cNvCxnSpPr/>
              <p:nvPr/>
            </p:nvCxnSpPr>
            <p:spPr>
              <a:xfrm>
                <a:off x="-11200" y="514719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2" name="Google Shape;192;p4"/>
            <p:cNvGrpSpPr/>
            <p:nvPr/>
          </p:nvGrpSpPr>
          <p:grpSpPr>
            <a:xfrm>
              <a:off x="9" y="-6771"/>
              <a:ext cx="9145566" cy="5150322"/>
              <a:chOff x="9" y="-6771"/>
              <a:chExt cx="9145566" cy="5150322"/>
            </a:xfrm>
          </p:grpSpPr>
          <p:cxnSp>
            <p:nvCxnSpPr>
              <p:cNvPr id="193" name="Google Shape;193;p4"/>
              <p:cNvCxnSpPr/>
              <p:nvPr/>
            </p:nvCxnSpPr>
            <p:spPr>
              <a:xfrm rot="5400000">
                <a:off x="-11364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4" name="Google Shape;194;p4"/>
              <p:cNvCxnSpPr/>
              <p:nvPr/>
            </p:nvCxnSpPr>
            <p:spPr>
              <a:xfrm rot="5400000">
                <a:off x="-8506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" name="Google Shape;195;p4"/>
              <p:cNvCxnSpPr/>
              <p:nvPr/>
            </p:nvCxnSpPr>
            <p:spPr>
              <a:xfrm rot="5400000">
                <a:off x="-5648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" name="Google Shape;196;p4"/>
              <p:cNvCxnSpPr/>
              <p:nvPr/>
            </p:nvCxnSpPr>
            <p:spPr>
              <a:xfrm rot="5400000">
                <a:off x="-27905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" name="Google Shape;197;p4"/>
              <p:cNvCxnSpPr/>
              <p:nvPr/>
            </p:nvCxnSpPr>
            <p:spPr>
              <a:xfrm rot="5400000">
                <a:off x="67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8" name="Google Shape;198;p4"/>
              <p:cNvCxnSpPr/>
              <p:nvPr/>
            </p:nvCxnSpPr>
            <p:spPr>
              <a:xfrm rot="5400000">
                <a:off x="2925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9" name="Google Shape;199;p4"/>
              <p:cNvCxnSpPr/>
              <p:nvPr/>
            </p:nvCxnSpPr>
            <p:spPr>
              <a:xfrm rot="5400000">
                <a:off x="5783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4"/>
              <p:cNvCxnSpPr/>
              <p:nvPr/>
            </p:nvCxnSpPr>
            <p:spPr>
              <a:xfrm rot="5400000">
                <a:off x="114994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" name="Google Shape;201;p4"/>
              <p:cNvCxnSpPr/>
              <p:nvPr/>
            </p:nvCxnSpPr>
            <p:spPr>
              <a:xfrm rot="5400000">
                <a:off x="172154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2" name="Google Shape;202;p4"/>
              <p:cNvCxnSpPr/>
              <p:nvPr/>
            </p:nvCxnSpPr>
            <p:spPr>
              <a:xfrm rot="5400000">
                <a:off x="229314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3" name="Google Shape;203;p4"/>
              <p:cNvCxnSpPr/>
              <p:nvPr/>
            </p:nvCxnSpPr>
            <p:spPr>
              <a:xfrm rot="5400000">
                <a:off x="-1422245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4" name="Google Shape;204;p4"/>
              <p:cNvCxnSpPr/>
              <p:nvPr/>
            </p:nvCxnSpPr>
            <p:spPr>
              <a:xfrm rot="5400000">
                <a:off x="-1708044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" name="Google Shape;205;p4"/>
              <p:cNvCxnSpPr/>
              <p:nvPr/>
            </p:nvCxnSpPr>
            <p:spPr>
              <a:xfrm rot="5400000">
                <a:off x="-1993843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6" name="Google Shape;206;p4"/>
              <p:cNvCxnSpPr/>
              <p:nvPr/>
            </p:nvCxnSpPr>
            <p:spPr>
              <a:xfrm rot="5400000">
                <a:off x="20073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7" name="Google Shape;207;p4"/>
              <p:cNvCxnSpPr/>
              <p:nvPr/>
            </p:nvCxnSpPr>
            <p:spPr>
              <a:xfrm rot="5400000">
                <a:off x="1435744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8" name="Google Shape;208;p4"/>
              <p:cNvCxnSpPr/>
              <p:nvPr/>
            </p:nvCxnSpPr>
            <p:spPr>
              <a:xfrm rot="5400000">
                <a:off x="86414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9" name="Google Shape;209;p4"/>
              <p:cNvCxnSpPr/>
              <p:nvPr/>
            </p:nvCxnSpPr>
            <p:spPr>
              <a:xfrm rot="5400000">
                <a:off x="257894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0" name="Google Shape;210;p4"/>
              <p:cNvCxnSpPr/>
              <p:nvPr/>
            </p:nvCxnSpPr>
            <p:spPr>
              <a:xfrm rot="5400000">
                <a:off x="-22796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1" name="Google Shape;211;p4"/>
              <p:cNvCxnSpPr/>
              <p:nvPr/>
            </p:nvCxnSpPr>
            <p:spPr>
              <a:xfrm rot="5400000">
                <a:off x="-2565441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" name="Google Shape;212;p4"/>
              <p:cNvCxnSpPr/>
              <p:nvPr/>
            </p:nvCxnSpPr>
            <p:spPr>
              <a:xfrm rot="5400000">
                <a:off x="429373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" name="Google Shape;213;p4"/>
              <p:cNvCxnSpPr/>
              <p:nvPr/>
            </p:nvCxnSpPr>
            <p:spPr>
              <a:xfrm rot="5400000">
                <a:off x="457953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" name="Google Shape;214;p4"/>
              <p:cNvCxnSpPr/>
              <p:nvPr/>
            </p:nvCxnSpPr>
            <p:spPr>
              <a:xfrm rot="5400000">
                <a:off x="486533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" name="Google Shape;215;p4"/>
              <p:cNvCxnSpPr/>
              <p:nvPr/>
            </p:nvCxnSpPr>
            <p:spPr>
              <a:xfrm rot="5400000">
                <a:off x="515113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" name="Google Shape;216;p4"/>
              <p:cNvCxnSpPr/>
              <p:nvPr/>
            </p:nvCxnSpPr>
            <p:spPr>
              <a:xfrm rot="5400000">
                <a:off x="543692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4"/>
              <p:cNvCxnSpPr/>
              <p:nvPr/>
            </p:nvCxnSpPr>
            <p:spPr>
              <a:xfrm rot="5400000">
                <a:off x="572272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" name="Google Shape;218;p4"/>
              <p:cNvCxnSpPr/>
              <p:nvPr/>
            </p:nvCxnSpPr>
            <p:spPr>
              <a:xfrm rot="5400000">
                <a:off x="600852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" name="Google Shape;219;p4"/>
              <p:cNvCxnSpPr/>
              <p:nvPr/>
            </p:nvCxnSpPr>
            <p:spPr>
              <a:xfrm rot="5400000">
                <a:off x="658012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" name="Google Shape;220;p4"/>
              <p:cNvCxnSpPr/>
              <p:nvPr/>
            </p:nvCxnSpPr>
            <p:spPr>
              <a:xfrm rot="5400000">
                <a:off x="4007934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" name="Google Shape;221;p4"/>
              <p:cNvCxnSpPr/>
              <p:nvPr/>
            </p:nvCxnSpPr>
            <p:spPr>
              <a:xfrm rot="5400000">
                <a:off x="3722135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" name="Google Shape;222;p4"/>
              <p:cNvCxnSpPr/>
              <p:nvPr/>
            </p:nvCxnSpPr>
            <p:spPr>
              <a:xfrm rot="5400000">
                <a:off x="3436336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" name="Google Shape;223;p4"/>
              <p:cNvCxnSpPr/>
              <p:nvPr/>
            </p:nvCxnSpPr>
            <p:spPr>
              <a:xfrm rot="5400000">
                <a:off x="629432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4" name="Google Shape;224;p4"/>
              <p:cNvCxnSpPr/>
              <p:nvPr/>
            </p:nvCxnSpPr>
            <p:spPr>
              <a:xfrm rot="5400000">
                <a:off x="315053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5" name="Google Shape;225;p4"/>
              <p:cNvCxnSpPr/>
              <p:nvPr/>
            </p:nvCxnSpPr>
            <p:spPr>
              <a:xfrm rot="5400000">
                <a:off x="2864739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26" name="Google Shape;226;p4"/>
          <p:cNvSpPr/>
          <p:nvPr/>
        </p:nvSpPr>
        <p:spPr>
          <a:xfrm>
            <a:off x="571500" y="567725"/>
            <a:ext cx="8001000" cy="4001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4"/>
          <p:cNvSpPr txBox="1">
            <a:spLocks noGrp="1"/>
          </p:cNvSpPr>
          <p:nvPr>
            <p:ph type="title"/>
          </p:nvPr>
        </p:nvSpPr>
        <p:spPr>
          <a:xfrm>
            <a:off x="647700" y="5212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4"/>
          <p:cNvSpPr txBox="1">
            <a:spLocks noGrp="1"/>
          </p:cNvSpPr>
          <p:nvPr>
            <p:ph type="body" idx="1"/>
          </p:nvPr>
        </p:nvSpPr>
        <p:spPr>
          <a:xfrm>
            <a:off x="571500" y="1235500"/>
            <a:ext cx="8001000" cy="33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9" name="Google Shape;229;p4"/>
          <p:cNvSpPr/>
          <p:nvPr/>
        </p:nvSpPr>
        <p:spPr>
          <a:xfrm rot="-5400000" flipH="1">
            <a:off x="7862350" y="993750"/>
            <a:ext cx="17034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4"/>
          <p:cNvSpPr/>
          <p:nvPr/>
        </p:nvSpPr>
        <p:spPr>
          <a:xfrm flipH="1">
            <a:off x="8566745" y="280847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4"/>
          <p:cNvSpPr/>
          <p:nvPr/>
        </p:nvSpPr>
        <p:spPr>
          <a:xfrm rot="5400000" flipH="1">
            <a:off x="-276325" y="4005025"/>
            <a:ext cx="14211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4"/>
          <p:cNvSpPr/>
          <p:nvPr/>
        </p:nvSpPr>
        <p:spPr>
          <a:xfrm rot="10800000" flipH="1">
            <a:off x="288575" y="4576750"/>
            <a:ext cx="31293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4"/>
          <p:cNvSpPr/>
          <p:nvPr/>
        </p:nvSpPr>
        <p:spPr>
          <a:xfrm rot="10800000" flipH="1">
            <a:off x="286930" y="4576765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4"/>
          <p:cNvSpPr/>
          <p:nvPr/>
        </p:nvSpPr>
        <p:spPr>
          <a:xfrm rot="10800000" flipH="1">
            <a:off x="286930" y="2850065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"/>
          <p:cNvSpPr/>
          <p:nvPr/>
        </p:nvSpPr>
        <p:spPr>
          <a:xfrm rot="10800000" flipH="1">
            <a:off x="8566755" y="2282440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4"/>
          <p:cNvSpPr/>
          <p:nvPr/>
        </p:nvSpPr>
        <p:spPr>
          <a:xfrm rot="10800000" flipH="1">
            <a:off x="4296850" y="4576750"/>
            <a:ext cx="31230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4"/>
          <p:cNvSpPr/>
          <p:nvPr/>
        </p:nvSpPr>
        <p:spPr>
          <a:xfrm rot="-5400000">
            <a:off x="7784495" y="3786022"/>
            <a:ext cx="18591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4"/>
          <p:cNvSpPr/>
          <p:nvPr/>
        </p:nvSpPr>
        <p:spPr>
          <a:xfrm rot="10800000">
            <a:off x="8010575" y="4576750"/>
            <a:ext cx="8511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4"/>
          <p:cNvSpPr/>
          <p:nvPr/>
        </p:nvSpPr>
        <p:spPr>
          <a:xfrm rot="10800000">
            <a:off x="8566745" y="4576765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4"/>
          <p:cNvSpPr/>
          <p:nvPr/>
        </p:nvSpPr>
        <p:spPr>
          <a:xfrm flipH="1">
            <a:off x="7156300" y="280850"/>
            <a:ext cx="17049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"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0" name="Google Shape;800;p14"/>
          <p:cNvGrpSpPr/>
          <p:nvPr/>
        </p:nvGrpSpPr>
        <p:grpSpPr>
          <a:xfrm>
            <a:off x="-18150" y="-6771"/>
            <a:ext cx="9215050" cy="5153962"/>
            <a:chOff x="-18150" y="-6771"/>
            <a:chExt cx="9215050" cy="5153962"/>
          </a:xfrm>
        </p:grpSpPr>
        <p:grpSp>
          <p:nvGrpSpPr>
            <p:cNvPr id="801" name="Google Shape;801;p14"/>
            <p:cNvGrpSpPr/>
            <p:nvPr/>
          </p:nvGrpSpPr>
          <p:grpSpPr>
            <a:xfrm>
              <a:off x="-18150" y="0"/>
              <a:ext cx="9215050" cy="5147191"/>
              <a:chOff x="-18150" y="0"/>
              <a:chExt cx="9215050" cy="5147191"/>
            </a:xfrm>
          </p:grpSpPr>
          <p:cxnSp>
            <p:nvCxnSpPr>
              <p:cNvPr id="802" name="Google Shape;802;p14"/>
              <p:cNvCxnSpPr/>
              <p:nvPr/>
            </p:nvCxnSpPr>
            <p:spPr>
              <a:xfrm>
                <a:off x="-18150" y="371741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3" name="Google Shape;803;p14"/>
              <p:cNvCxnSpPr/>
              <p:nvPr/>
            </p:nvCxnSpPr>
            <p:spPr>
              <a:xfrm>
                <a:off x="-18150" y="343146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4" name="Google Shape;804;p14"/>
              <p:cNvCxnSpPr/>
              <p:nvPr/>
            </p:nvCxnSpPr>
            <p:spPr>
              <a:xfrm>
                <a:off x="-18150" y="314550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" name="Google Shape;805;p14"/>
              <p:cNvCxnSpPr/>
              <p:nvPr/>
            </p:nvCxnSpPr>
            <p:spPr>
              <a:xfrm>
                <a:off x="-18150" y="285955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6" name="Google Shape;806;p14"/>
              <p:cNvCxnSpPr/>
              <p:nvPr/>
            </p:nvCxnSpPr>
            <p:spPr>
              <a:xfrm>
                <a:off x="-18150" y="257359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7" name="Google Shape;807;p14"/>
              <p:cNvCxnSpPr/>
              <p:nvPr/>
            </p:nvCxnSpPr>
            <p:spPr>
              <a:xfrm>
                <a:off x="-18150" y="228764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8" name="Google Shape;808;p14"/>
              <p:cNvCxnSpPr/>
              <p:nvPr/>
            </p:nvCxnSpPr>
            <p:spPr>
              <a:xfrm>
                <a:off x="-18150" y="200168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9" name="Google Shape;809;p14"/>
              <p:cNvCxnSpPr/>
              <p:nvPr/>
            </p:nvCxnSpPr>
            <p:spPr>
              <a:xfrm>
                <a:off x="-18150" y="142977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0" name="Google Shape;810;p14"/>
              <p:cNvCxnSpPr/>
              <p:nvPr/>
            </p:nvCxnSpPr>
            <p:spPr>
              <a:xfrm>
                <a:off x="-18150" y="85786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1" name="Google Shape;811;p14"/>
              <p:cNvCxnSpPr/>
              <p:nvPr/>
            </p:nvCxnSpPr>
            <p:spPr>
              <a:xfrm>
                <a:off x="-18150" y="28595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2" name="Google Shape;812;p14"/>
              <p:cNvCxnSpPr/>
              <p:nvPr/>
            </p:nvCxnSpPr>
            <p:spPr>
              <a:xfrm>
                <a:off x="16600" y="400337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3" name="Google Shape;813;p14"/>
              <p:cNvCxnSpPr/>
              <p:nvPr/>
            </p:nvCxnSpPr>
            <p:spPr>
              <a:xfrm>
                <a:off x="-11200" y="428932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4" name="Google Shape;814;p14"/>
              <p:cNvCxnSpPr/>
              <p:nvPr/>
            </p:nvCxnSpPr>
            <p:spPr>
              <a:xfrm>
                <a:off x="-11200" y="457528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5" name="Google Shape;815;p14"/>
              <p:cNvCxnSpPr/>
              <p:nvPr/>
            </p:nvCxnSpPr>
            <p:spPr>
              <a:xfrm>
                <a:off x="-18150" y="57191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6" name="Google Shape;816;p14"/>
              <p:cNvCxnSpPr/>
              <p:nvPr/>
            </p:nvCxnSpPr>
            <p:spPr>
              <a:xfrm>
                <a:off x="-18150" y="114382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7" name="Google Shape;817;p14"/>
              <p:cNvCxnSpPr/>
              <p:nvPr/>
            </p:nvCxnSpPr>
            <p:spPr>
              <a:xfrm>
                <a:off x="-18150" y="171573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8" name="Google Shape;818;p14"/>
              <p:cNvCxnSpPr/>
              <p:nvPr/>
            </p:nvCxnSpPr>
            <p:spPr>
              <a:xfrm>
                <a:off x="-18150" y="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9" name="Google Shape;819;p14"/>
              <p:cNvCxnSpPr/>
              <p:nvPr/>
            </p:nvCxnSpPr>
            <p:spPr>
              <a:xfrm>
                <a:off x="-18150" y="486123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0" name="Google Shape;820;p14"/>
              <p:cNvCxnSpPr/>
              <p:nvPr/>
            </p:nvCxnSpPr>
            <p:spPr>
              <a:xfrm>
                <a:off x="-11200" y="514719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21" name="Google Shape;821;p14"/>
            <p:cNvGrpSpPr/>
            <p:nvPr/>
          </p:nvGrpSpPr>
          <p:grpSpPr>
            <a:xfrm>
              <a:off x="9" y="-6771"/>
              <a:ext cx="9145566" cy="5150322"/>
              <a:chOff x="9" y="-6771"/>
              <a:chExt cx="9145566" cy="5150322"/>
            </a:xfrm>
          </p:grpSpPr>
          <p:cxnSp>
            <p:nvCxnSpPr>
              <p:cNvPr id="822" name="Google Shape;822;p14"/>
              <p:cNvCxnSpPr/>
              <p:nvPr/>
            </p:nvCxnSpPr>
            <p:spPr>
              <a:xfrm rot="5400000">
                <a:off x="-11364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3" name="Google Shape;823;p14"/>
              <p:cNvCxnSpPr/>
              <p:nvPr/>
            </p:nvCxnSpPr>
            <p:spPr>
              <a:xfrm rot="5400000">
                <a:off x="-8506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4" name="Google Shape;824;p14"/>
              <p:cNvCxnSpPr/>
              <p:nvPr/>
            </p:nvCxnSpPr>
            <p:spPr>
              <a:xfrm rot="5400000">
                <a:off x="-5648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5" name="Google Shape;825;p14"/>
              <p:cNvCxnSpPr/>
              <p:nvPr/>
            </p:nvCxnSpPr>
            <p:spPr>
              <a:xfrm rot="5400000">
                <a:off x="-27905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6" name="Google Shape;826;p14"/>
              <p:cNvCxnSpPr/>
              <p:nvPr/>
            </p:nvCxnSpPr>
            <p:spPr>
              <a:xfrm rot="5400000">
                <a:off x="67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7" name="Google Shape;827;p14"/>
              <p:cNvCxnSpPr/>
              <p:nvPr/>
            </p:nvCxnSpPr>
            <p:spPr>
              <a:xfrm rot="5400000">
                <a:off x="2925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8" name="Google Shape;828;p14"/>
              <p:cNvCxnSpPr/>
              <p:nvPr/>
            </p:nvCxnSpPr>
            <p:spPr>
              <a:xfrm rot="5400000">
                <a:off x="5783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9" name="Google Shape;829;p14"/>
              <p:cNvCxnSpPr/>
              <p:nvPr/>
            </p:nvCxnSpPr>
            <p:spPr>
              <a:xfrm rot="5400000">
                <a:off x="114994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0" name="Google Shape;830;p14"/>
              <p:cNvCxnSpPr/>
              <p:nvPr/>
            </p:nvCxnSpPr>
            <p:spPr>
              <a:xfrm rot="5400000">
                <a:off x="172154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1" name="Google Shape;831;p14"/>
              <p:cNvCxnSpPr/>
              <p:nvPr/>
            </p:nvCxnSpPr>
            <p:spPr>
              <a:xfrm rot="5400000">
                <a:off x="229314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2" name="Google Shape;832;p14"/>
              <p:cNvCxnSpPr/>
              <p:nvPr/>
            </p:nvCxnSpPr>
            <p:spPr>
              <a:xfrm rot="5400000">
                <a:off x="-1422245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3" name="Google Shape;833;p14"/>
              <p:cNvCxnSpPr/>
              <p:nvPr/>
            </p:nvCxnSpPr>
            <p:spPr>
              <a:xfrm rot="5400000">
                <a:off x="-1708044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4" name="Google Shape;834;p14"/>
              <p:cNvCxnSpPr/>
              <p:nvPr/>
            </p:nvCxnSpPr>
            <p:spPr>
              <a:xfrm rot="5400000">
                <a:off x="-1993843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5" name="Google Shape;835;p14"/>
              <p:cNvCxnSpPr/>
              <p:nvPr/>
            </p:nvCxnSpPr>
            <p:spPr>
              <a:xfrm rot="5400000">
                <a:off x="20073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6" name="Google Shape;836;p14"/>
              <p:cNvCxnSpPr/>
              <p:nvPr/>
            </p:nvCxnSpPr>
            <p:spPr>
              <a:xfrm rot="5400000">
                <a:off x="1435744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7" name="Google Shape;837;p14"/>
              <p:cNvCxnSpPr/>
              <p:nvPr/>
            </p:nvCxnSpPr>
            <p:spPr>
              <a:xfrm rot="5400000">
                <a:off x="86414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8" name="Google Shape;838;p14"/>
              <p:cNvCxnSpPr/>
              <p:nvPr/>
            </p:nvCxnSpPr>
            <p:spPr>
              <a:xfrm rot="5400000">
                <a:off x="257894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9" name="Google Shape;839;p14"/>
              <p:cNvCxnSpPr/>
              <p:nvPr/>
            </p:nvCxnSpPr>
            <p:spPr>
              <a:xfrm rot="5400000">
                <a:off x="-22796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0" name="Google Shape;840;p14"/>
              <p:cNvCxnSpPr/>
              <p:nvPr/>
            </p:nvCxnSpPr>
            <p:spPr>
              <a:xfrm rot="5400000">
                <a:off x="-2565441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1" name="Google Shape;841;p14"/>
              <p:cNvCxnSpPr/>
              <p:nvPr/>
            </p:nvCxnSpPr>
            <p:spPr>
              <a:xfrm rot="5400000">
                <a:off x="429373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2" name="Google Shape;842;p14"/>
              <p:cNvCxnSpPr/>
              <p:nvPr/>
            </p:nvCxnSpPr>
            <p:spPr>
              <a:xfrm rot="5400000">
                <a:off x="457953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3" name="Google Shape;843;p14"/>
              <p:cNvCxnSpPr/>
              <p:nvPr/>
            </p:nvCxnSpPr>
            <p:spPr>
              <a:xfrm rot="5400000">
                <a:off x="486533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4" name="Google Shape;844;p14"/>
              <p:cNvCxnSpPr/>
              <p:nvPr/>
            </p:nvCxnSpPr>
            <p:spPr>
              <a:xfrm rot="5400000">
                <a:off x="515113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5" name="Google Shape;845;p14"/>
              <p:cNvCxnSpPr/>
              <p:nvPr/>
            </p:nvCxnSpPr>
            <p:spPr>
              <a:xfrm rot="5400000">
                <a:off x="543692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6" name="Google Shape;846;p14"/>
              <p:cNvCxnSpPr/>
              <p:nvPr/>
            </p:nvCxnSpPr>
            <p:spPr>
              <a:xfrm rot="5400000">
                <a:off x="572272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" name="Google Shape;847;p14"/>
              <p:cNvCxnSpPr/>
              <p:nvPr/>
            </p:nvCxnSpPr>
            <p:spPr>
              <a:xfrm rot="5400000">
                <a:off x="600852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8" name="Google Shape;848;p14"/>
              <p:cNvCxnSpPr/>
              <p:nvPr/>
            </p:nvCxnSpPr>
            <p:spPr>
              <a:xfrm rot="5400000">
                <a:off x="658012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" name="Google Shape;849;p14"/>
              <p:cNvCxnSpPr/>
              <p:nvPr/>
            </p:nvCxnSpPr>
            <p:spPr>
              <a:xfrm rot="5400000">
                <a:off x="4007934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0" name="Google Shape;850;p14"/>
              <p:cNvCxnSpPr/>
              <p:nvPr/>
            </p:nvCxnSpPr>
            <p:spPr>
              <a:xfrm rot="5400000">
                <a:off x="3722135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1" name="Google Shape;851;p14"/>
              <p:cNvCxnSpPr/>
              <p:nvPr/>
            </p:nvCxnSpPr>
            <p:spPr>
              <a:xfrm rot="5400000">
                <a:off x="3436336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2" name="Google Shape;852;p14"/>
              <p:cNvCxnSpPr/>
              <p:nvPr/>
            </p:nvCxnSpPr>
            <p:spPr>
              <a:xfrm rot="5400000">
                <a:off x="629432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3" name="Google Shape;853;p14"/>
              <p:cNvCxnSpPr/>
              <p:nvPr/>
            </p:nvCxnSpPr>
            <p:spPr>
              <a:xfrm rot="5400000">
                <a:off x="315053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4" name="Google Shape;854;p14"/>
              <p:cNvCxnSpPr/>
              <p:nvPr/>
            </p:nvCxnSpPr>
            <p:spPr>
              <a:xfrm rot="5400000">
                <a:off x="2864739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855" name="Google Shape;855;p14"/>
          <p:cNvSpPr/>
          <p:nvPr/>
        </p:nvSpPr>
        <p:spPr>
          <a:xfrm>
            <a:off x="571500" y="1142075"/>
            <a:ext cx="8006100" cy="2864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14"/>
          <p:cNvSpPr txBox="1">
            <a:spLocks noGrp="1"/>
          </p:cNvSpPr>
          <p:nvPr>
            <p:ph type="subTitle" idx="1"/>
          </p:nvPr>
        </p:nvSpPr>
        <p:spPr>
          <a:xfrm>
            <a:off x="5083763" y="2286400"/>
            <a:ext cx="2942400" cy="10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7" name="Google Shape;857;p14"/>
          <p:cNvSpPr txBox="1">
            <a:spLocks noGrp="1"/>
          </p:cNvSpPr>
          <p:nvPr>
            <p:ph type="subTitle" idx="2"/>
          </p:nvPr>
        </p:nvSpPr>
        <p:spPr>
          <a:xfrm>
            <a:off x="5700051" y="1774097"/>
            <a:ext cx="1710000" cy="5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58" name="Google Shape;858;p14"/>
          <p:cNvSpPr txBox="1">
            <a:spLocks noGrp="1"/>
          </p:cNvSpPr>
          <p:nvPr>
            <p:ph type="subTitle" idx="3"/>
          </p:nvPr>
        </p:nvSpPr>
        <p:spPr>
          <a:xfrm>
            <a:off x="1117838" y="2286400"/>
            <a:ext cx="2942400" cy="10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p14"/>
          <p:cNvSpPr txBox="1">
            <a:spLocks noGrp="1"/>
          </p:cNvSpPr>
          <p:nvPr>
            <p:ph type="subTitle" idx="4"/>
          </p:nvPr>
        </p:nvSpPr>
        <p:spPr>
          <a:xfrm>
            <a:off x="1734125" y="1774097"/>
            <a:ext cx="1710000" cy="5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60" name="Google Shape;860;p14"/>
          <p:cNvSpPr/>
          <p:nvPr/>
        </p:nvSpPr>
        <p:spPr>
          <a:xfrm rot="5400000" flipH="1">
            <a:off x="22475" y="4290922"/>
            <a:ext cx="8391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14"/>
          <p:cNvSpPr/>
          <p:nvPr/>
        </p:nvSpPr>
        <p:spPr>
          <a:xfrm rot="10800000" flipH="1">
            <a:off x="303725" y="4571672"/>
            <a:ext cx="25560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14"/>
          <p:cNvSpPr/>
          <p:nvPr/>
        </p:nvSpPr>
        <p:spPr>
          <a:xfrm rot="10800000" flipH="1">
            <a:off x="852280" y="4002400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14"/>
          <p:cNvSpPr/>
          <p:nvPr/>
        </p:nvSpPr>
        <p:spPr>
          <a:xfrm rot="10800000" flipH="1">
            <a:off x="294730" y="4571675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14"/>
          <p:cNvSpPr/>
          <p:nvPr/>
        </p:nvSpPr>
        <p:spPr>
          <a:xfrm rot="10800000" flipH="1">
            <a:off x="1439200" y="4002397"/>
            <a:ext cx="25560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14"/>
          <p:cNvSpPr/>
          <p:nvPr/>
        </p:nvSpPr>
        <p:spPr>
          <a:xfrm rot="-5400000">
            <a:off x="8295755" y="4290922"/>
            <a:ext cx="8391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14"/>
          <p:cNvSpPr/>
          <p:nvPr/>
        </p:nvSpPr>
        <p:spPr>
          <a:xfrm rot="10800000">
            <a:off x="6297605" y="4571672"/>
            <a:ext cx="25560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14"/>
          <p:cNvSpPr/>
          <p:nvPr/>
        </p:nvSpPr>
        <p:spPr>
          <a:xfrm rot="10800000">
            <a:off x="8568000" y="4571675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4"/>
          <p:cNvSpPr/>
          <p:nvPr/>
        </p:nvSpPr>
        <p:spPr>
          <a:xfrm rot="10800000">
            <a:off x="7991125" y="4002400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14"/>
          <p:cNvSpPr/>
          <p:nvPr/>
        </p:nvSpPr>
        <p:spPr>
          <a:xfrm rot="10800000">
            <a:off x="5450901" y="4002397"/>
            <a:ext cx="22479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14"/>
          <p:cNvSpPr/>
          <p:nvPr/>
        </p:nvSpPr>
        <p:spPr>
          <a:xfrm rot="10800000">
            <a:off x="4851775" y="4002400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14"/>
          <p:cNvSpPr/>
          <p:nvPr/>
        </p:nvSpPr>
        <p:spPr>
          <a:xfrm rot="10800000">
            <a:off x="4281838" y="4002400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14"/>
          <p:cNvSpPr/>
          <p:nvPr/>
        </p:nvSpPr>
        <p:spPr>
          <a:xfrm rot="10800000">
            <a:off x="3140363" y="4571675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14"/>
          <p:cNvSpPr/>
          <p:nvPr/>
        </p:nvSpPr>
        <p:spPr>
          <a:xfrm rot="10800000">
            <a:off x="3709463" y="4571675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14"/>
          <p:cNvSpPr/>
          <p:nvPr/>
        </p:nvSpPr>
        <p:spPr>
          <a:xfrm rot="10800000" flipH="1">
            <a:off x="4290100" y="4571672"/>
            <a:ext cx="17100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14"/>
          <p:cNvSpPr/>
          <p:nvPr/>
        </p:nvSpPr>
        <p:spPr>
          <a:xfrm rot="5400000">
            <a:off x="22475" y="563850"/>
            <a:ext cx="8391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14"/>
          <p:cNvSpPr/>
          <p:nvPr/>
        </p:nvSpPr>
        <p:spPr>
          <a:xfrm>
            <a:off x="303725" y="283100"/>
            <a:ext cx="25560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14"/>
          <p:cNvSpPr/>
          <p:nvPr/>
        </p:nvSpPr>
        <p:spPr>
          <a:xfrm>
            <a:off x="852280" y="852372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14"/>
          <p:cNvSpPr/>
          <p:nvPr/>
        </p:nvSpPr>
        <p:spPr>
          <a:xfrm>
            <a:off x="294730" y="283097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14"/>
          <p:cNvSpPr/>
          <p:nvPr/>
        </p:nvSpPr>
        <p:spPr>
          <a:xfrm>
            <a:off x="1439200" y="852375"/>
            <a:ext cx="25560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14"/>
          <p:cNvSpPr/>
          <p:nvPr/>
        </p:nvSpPr>
        <p:spPr>
          <a:xfrm rot="-5400000" flipH="1">
            <a:off x="8295755" y="563850"/>
            <a:ext cx="8391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14"/>
          <p:cNvSpPr/>
          <p:nvPr/>
        </p:nvSpPr>
        <p:spPr>
          <a:xfrm flipH="1">
            <a:off x="6297605" y="283100"/>
            <a:ext cx="25560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14"/>
          <p:cNvSpPr/>
          <p:nvPr/>
        </p:nvSpPr>
        <p:spPr>
          <a:xfrm flipH="1">
            <a:off x="8568000" y="283097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14"/>
          <p:cNvSpPr/>
          <p:nvPr/>
        </p:nvSpPr>
        <p:spPr>
          <a:xfrm flipH="1">
            <a:off x="7991125" y="852372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14"/>
          <p:cNvSpPr/>
          <p:nvPr/>
        </p:nvSpPr>
        <p:spPr>
          <a:xfrm flipH="1">
            <a:off x="5450901" y="852375"/>
            <a:ext cx="22479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14"/>
          <p:cNvSpPr/>
          <p:nvPr/>
        </p:nvSpPr>
        <p:spPr>
          <a:xfrm flipH="1">
            <a:off x="4851775" y="852372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14"/>
          <p:cNvSpPr/>
          <p:nvPr/>
        </p:nvSpPr>
        <p:spPr>
          <a:xfrm flipH="1">
            <a:off x="4281838" y="852372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14"/>
          <p:cNvSpPr/>
          <p:nvPr/>
        </p:nvSpPr>
        <p:spPr>
          <a:xfrm flipH="1">
            <a:off x="3140363" y="283097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14"/>
          <p:cNvSpPr/>
          <p:nvPr/>
        </p:nvSpPr>
        <p:spPr>
          <a:xfrm flipH="1">
            <a:off x="3709463" y="283097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14"/>
          <p:cNvSpPr/>
          <p:nvPr/>
        </p:nvSpPr>
        <p:spPr>
          <a:xfrm>
            <a:off x="4290100" y="283100"/>
            <a:ext cx="17100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"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8" name="Google Shape;998;p16"/>
          <p:cNvGrpSpPr/>
          <p:nvPr/>
        </p:nvGrpSpPr>
        <p:grpSpPr>
          <a:xfrm>
            <a:off x="-18150" y="-6771"/>
            <a:ext cx="9215050" cy="5153962"/>
            <a:chOff x="-18150" y="-6771"/>
            <a:chExt cx="9215050" cy="5153962"/>
          </a:xfrm>
        </p:grpSpPr>
        <p:grpSp>
          <p:nvGrpSpPr>
            <p:cNvPr id="999" name="Google Shape;999;p16"/>
            <p:cNvGrpSpPr/>
            <p:nvPr/>
          </p:nvGrpSpPr>
          <p:grpSpPr>
            <a:xfrm>
              <a:off x="-18150" y="0"/>
              <a:ext cx="9215050" cy="5147191"/>
              <a:chOff x="-18150" y="0"/>
              <a:chExt cx="9215050" cy="5147191"/>
            </a:xfrm>
          </p:grpSpPr>
          <p:cxnSp>
            <p:nvCxnSpPr>
              <p:cNvPr id="1000" name="Google Shape;1000;p16"/>
              <p:cNvCxnSpPr/>
              <p:nvPr/>
            </p:nvCxnSpPr>
            <p:spPr>
              <a:xfrm>
                <a:off x="-18150" y="371741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1" name="Google Shape;1001;p16"/>
              <p:cNvCxnSpPr/>
              <p:nvPr/>
            </p:nvCxnSpPr>
            <p:spPr>
              <a:xfrm>
                <a:off x="-18150" y="343146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2" name="Google Shape;1002;p16"/>
              <p:cNvCxnSpPr/>
              <p:nvPr/>
            </p:nvCxnSpPr>
            <p:spPr>
              <a:xfrm>
                <a:off x="-18150" y="314550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3" name="Google Shape;1003;p16"/>
              <p:cNvCxnSpPr/>
              <p:nvPr/>
            </p:nvCxnSpPr>
            <p:spPr>
              <a:xfrm>
                <a:off x="-18150" y="285955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4" name="Google Shape;1004;p16"/>
              <p:cNvCxnSpPr/>
              <p:nvPr/>
            </p:nvCxnSpPr>
            <p:spPr>
              <a:xfrm>
                <a:off x="-18150" y="257359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5" name="Google Shape;1005;p16"/>
              <p:cNvCxnSpPr/>
              <p:nvPr/>
            </p:nvCxnSpPr>
            <p:spPr>
              <a:xfrm>
                <a:off x="-18150" y="228764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6" name="Google Shape;1006;p16"/>
              <p:cNvCxnSpPr/>
              <p:nvPr/>
            </p:nvCxnSpPr>
            <p:spPr>
              <a:xfrm>
                <a:off x="-18150" y="200168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7" name="Google Shape;1007;p16"/>
              <p:cNvCxnSpPr/>
              <p:nvPr/>
            </p:nvCxnSpPr>
            <p:spPr>
              <a:xfrm>
                <a:off x="-18150" y="142977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8" name="Google Shape;1008;p16"/>
              <p:cNvCxnSpPr/>
              <p:nvPr/>
            </p:nvCxnSpPr>
            <p:spPr>
              <a:xfrm>
                <a:off x="-18150" y="85786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9" name="Google Shape;1009;p16"/>
              <p:cNvCxnSpPr/>
              <p:nvPr/>
            </p:nvCxnSpPr>
            <p:spPr>
              <a:xfrm>
                <a:off x="-18150" y="28595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0" name="Google Shape;1010;p16"/>
              <p:cNvCxnSpPr/>
              <p:nvPr/>
            </p:nvCxnSpPr>
            <p:spPr>
              <a:xfrm>
                <a:off x="16600" y="400337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1" name="Google Shape;1011;p16"/>
              <p:cNvCxnSpPr/>
              <p:nvPr/>
            </p:nvCxnSpPr>
            <p:spPr>
              <a:xfrm>
                <a:off x="-11200" y="428932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2" name="Google Shape;1012;p16"/>
              <p:cNvCxnSpPr/>
              <p:nvPr/>
            </p:nvCxnSpPr>
            <p:spPr>
              <a:xfrm>
                <a:off x="-11200" y="457528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3" name="Google Shape;1013;p16"/>
              <p:cNvCxnSpPr/>
              <p:nvPr/>
            </p:nvCxnSpPr>
            <p:spPr>
              <a:xfrm>
                <a:off x="-18150" y="57191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4" name="Google Shape;1014;p16"/>
              <p:cNvCxnSpPr/>
              <p:nvPr/>
            </p:nvCxnSpPr>
            <p:spPr>
              <a:xfrm>
                <a:off x="-18150" y="114382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5" name="Google Shape;1015;p16"/>
              <p:cNvCxnSpPr/>
              <p:nvPr/>
            </p:nvCxnSpPr>
            <p:spPr>
              <a:xfrm>
                <a:off x="-18150" y="171573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6" name="Google Shape;1016;p16"/>
              <p:cNvCxnSpPr/>
              <p:nvPr/>
            </p:nvCxnSpPr>
            <p:spPr>
              <a:xfrm>
                <a:off x="-18150" y="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7" name="Google Shape;1017;p16"/>
              <p:cNvCxnSpPr/>
              <p:nvPr/>
            </p:nvCxnSpPr>
            <p:spPr>
              <a:xfrm>
                <a:off x="-18150" y="486123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8" name="Google Shape;1018;p16"/>
              <p:cNvCxnSpPr/>
              <p:nvPr/>
            </p:nvCxnSpPr>
            <p:spPr>
              <a:xfrm>
                <a:off x="-11200" y="514719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19" name="Google Shape;1019;p16"/>
            <p:cNvGrpSpPr/>
            <p:nvPr/>
          </p:nvGrpSpPr>
          <p:grpSpPr>
            <a:xfrm>
              <a:off x="9" y="-6771"/>
              <a:ext cx="9145566" cy="5150322"/>
              <a:chOff x="9" y="-6771"/>
              <a:chExt cx="9145566" cy="5150322"/>
            </a:xfrm>
          </p:grpSpPr>
          <p:cxnSp>
            <p:nvCxnSpPr>
              <p:cNvPr id="1020" name="Google Shape;1020;p16"/>
              <p:cNvCxnSpPr/>
              <p:nvPr/>
            </p:nvCxnSpPr>
            <p:spPr>
              <a:xfrm rot="5400000">
                <a:off x="-11364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1" name="Google Shape;1021;p16"/>
              <p:cNvCxnSpPr/>
              <p:nvPr/>
            </p:nvCxnSpPr>
            <p:spPr>
              <a:xfrm rot="5400000">
                <a:off x="-8506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2" name="Google Shape;1022;p16"/>
              <p:cNvCxnSpPr/>
              <p:nvPr/>
            </p:nvCxnSpPr>
            <p:spPr>
              <a:xfrm rot="5400000">
                <a:off x="-5648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3" name="Google Shape;1023;p16"/>
              <p:cNvCxnSpPr/>
              <p:nvPr/>
            </p:nvCxnSpPr>
            <p:spPr>
              <a:xfrm rot="5400000">
                <a:off x="-27905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4" name="Google Shape;1024;p16"/>
              <p:cNvCxnSpPr/>
              <p:nvPr/>
            </p:nvCxnSpPr>
            <p:spPr>
              <a:xfrm rot="5400000">
                <a:off x="67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5" name="Google Shape;1025;p16"/>
              <p:cNvCxnSpPr/>
              <p:nvPr/>
            </p:nvCxnSpPr>
            <p:spPr>
              <a:xfrm rot="5400000">
                <a:off x="2925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6" name="Google Shape;1026;p16"/>
              <p:cNvCxnSpPr/>
              <p:nvPr/>
            </p:nvCxnSpPr>
            <p:spPr>
              <a:xfrm rot="5400000">
                <a:off x="5783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7" name="Google Shape;1027;p16"/>
              <p:cNvCxnSpPr/>
              <p:nvPr/>
            </p:nvCxnSpPr>
            <p:spPr>
              <a:xfrm rot="5400000">
                <a:off x="114994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8" name="Google Shape;1028;p16"/>
              <p:cNvCxnSpPr/>
              <p:nvPr/>
            </p:nvCxnSpPr>
            <p:spPr>
              <a:xfrm rot="5400000">
                <a:off x="172154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9" name="Google Shape;1029;p16"/>
              <p:cNvCxnSpPr/>
              <p:nvPr/>
            </p:nvCxnSpPr>
            <p:spPr>
              <a:xfrm rot="5400000">
                <a:off x="229314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0" name="Google Shape;1030;p16"/>
              <p:cNvCxnSpPr/>
              <p:nvPr/>
            </p:nvCxnSpPr>
            <p:spPr>
              <a:xfrm rot="5400000">
                <a:off x="-1422245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1" name="Google Shape;1031;p16"/>
              <p:cNvCxnSpPr/>
              <p:nvPr/>
            </p:nvCxnSpPr>
            <p:spPr>
              <a:xfrm rot="5400000">
                <a:off x="-1708044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2" name="Google Shape;1032;p16"/>
              <p:cNvCxnSpPr/>
              <p:nvPr/>
            </p:nvCxnSpPr>
            <p:spPr>
              <a:xfrm rot="5400000">
                <a:off x="-1993843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3" name="Google Shape;1033;p16"/>
              <p:cNvCxnSpPr/>
              <p:nvPr/>
            </p:nvCxnSpPr>
            <p:spPr>
              <a:xfrm rot="5400000">
                <a:off x="20073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4" name="Google Shape;1034;p16"/>
              <p:cNvCxnSpPr/>
              <p:nvPr/>
            </p:nvCxnSpPr>
            <p:spPr>
              <a:xfrm rot="5400000">
                <a:off x="1435744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5" name="Google Shape;1035;p16"/>
              <p:cNvCxnSpPr/>
              <p:nvPr/>
            </p:nvCxnSpPr>
            <p:spPr>
              <a:xfrm rot="5400000">
                <a:off x="86414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6" name="Google Shape;1036;p16"/>
              <p:cNvCxnSpPr/>
              <p:nvPr/>
            </p:nvCxnSpPr>
            <p:spPr>
              <a:xfrm rot="5400000">
                <a:off x="257894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7" name="Google Shape;1037;p16"/>
              <p:cNvCxnSpPr/>
              <p:nvPr/>
            </p:nvCxnSpPr>
            <p:spPr>
              <a:xfrm rot="5400000">
                <a:off x="-22796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8" name="Google Shape;1038;p16"/>
              <p:cNvCxnSpPr/>
              <p:nvPr/>
            </p:nvCxnSpPr>
            <p:spPr>
              <a:xfrm rot="5400000">
                <a:off x="-2565441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9" name="Google Shape;1039;p16"/>
              <p:cNvCxnSpPr/>
              <p:nvPr/>
            </p:nvCxnSpPr>
            <p:spPr>
              <a:xfrm rot="5400000">
                <a:off x="429373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0" name="Google Shape;1040;p16"/>
              <p:cNvCxnSpPr/>
              <p:nvPr/>
            </p:nvCxnSpPr>
            <p:spPr>
              <a:xfrm rot="5400000">
                <a:off x="457953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1" name="Google Shape;1041;p16"/>
              <p:cNvCxnSpPr/>
              <p:nvPr/>
            </p:nvCxnSpPr>
            <p:spPr>
              <a:xfrm rot="5400000">
                <a:off x="486533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2" name="Google Shape;1042;p16"/>
              <p:cNvCxnSpPr/>
              <p:nvPr/>
            </p:nvCxnSpPr>
            <p:spPr>
              <a:xfrm rot="5400000">
                <a:off x="515113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3" name="Google Shape;1043;p16"/>
              <p:cNvCxnSpPr/>
              <p:nvPr/>
            </p:nvCxnSpPr>
            <p:spPr>
              <a:xfrm rot="5400000">
                <a:off x="543692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4" name="Google Shape;1044;p16"/>
              <p:cNvCxnSpPr/>
              <p:nvPr/>
            </p:nvCxnSpPr>
            <p:spPr>
              <a:xfrm rot="5400000">
                <a:off x="572272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5" name="Google Shape;1045;p16"/>
              <p:cNvCxnSpPr/>
              <p:nvPr/>
            </p:nvCxnSpPr>
            <p:spPr>
              <a:xfrm rot="5400000">
                <a:off x="600852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6" name="Google Shape;1046;p16"/>
              <p:cNvCxnSpPr/>
              <p:nvPr/>
            </p:nvCxnSpPr>
            <p:spPr>
              <a:xfrm rot="5400000">
                <a:off x="658012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7" name="Google Shape;1047;p16"/>
              <p:cNvCxnSpPr/>
              <p:nvPr/>
            </p:nvCxnSpPr>
            <p:spPr>
              <a:xfrm rot="5400000">
                <a:off x="4007934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8" name="Google Shape;1048;p16"/>
              <p:cNvCxnSpPr/>
              <p:nvPr/>
            </p:nvCxnSpPr>
            <p:spPr>
              <a:xfrm rot="5400000">
                <a:off x="3722135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9" name="Google Shape;1049;p16"/>
              <p:cNvCxnSpPr/>
              <p:nvPr/>
            </p:nvCxnSpPr>
            <p:spPr>
              <a:xfrm rot="5400000">
                <a:off x="3436336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50" name="Google Shape;1050;p16"/>
              <p:cNvCxnSpPr/>
              <p:nvPr/>
            </p:nvCxnSpPr>
            <p:spPr>
              <a:xfrm rot="5400000">
                <a:off x="629432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51" name="Google Shape;1051;p16"/>
              <p:cNvCxnSpPr/>
              <p:nvPr/>
            </p:nvCxnSpPr>
            <p:spPr>
              <a:xfrm rot="5400000">
                <a:off x="315053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52" name="Google Shape;1052;p16"/>
              <p:cNvCxnSpPr/>
              <p:nvPr/>
            </p:nvCxnSpPr>
            <p:spPr>
              <a:xfrm rot="5400000">
                <a:off x="2864739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53" name="Google Shape;1053;p16"/>
          <p:cNvSpPr/>
          <p:nvPr/>
        </p:nvSpPr>
        <p:spPr>
          <a:xfrm>
            <a:off x="4290000" y="1433550"/>
            <a:ext cx="4005900" cy="2276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16"/>
          <p:cNvSpPr txBox="1">
            <a:spLocks noGrp="1"/>
          </p:cNvSpPr>
          <p:nvPr>
            <p:ph type="title"/>
          </p:nvPr>
        </p:nvSpPr>
        <p:spPr>
          <a:xfrm>
            <a:off x="4633500" y="1695300"/>
            <a:ext cx="3318900" cy="8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55" name="Google Shape;1055;p16"/>
          <p:cNvSpPr txBox="1">
            <a:spLocks noGrp="1"/>
          </p:cNvSpPr>
          <p:nvPr>
            <p:ph type="subTitle" idx="1"/>
          </p:nvPr>
        </p:nvSpPr>
        <p:spPr>
          <a:xfrm>
            <a:off x="4818150" y="2440500"/>
            <a:ext cx="2949600" cy="10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6" name="Google Shape;1056;p16"/>
          <p:cNvSpPr/>
          <p:nvPr/>
        </p:nvSpPr>
        <p:spPr>
          <a:xfrm rot="5400000">
            <a:off x="3632300" y="503679"/>
            <a:ext cx="15729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16"/>
          <p:cNvSpPr/>
          <p:nvPr/>
        </p:nvSpPr>
        <p:spPr>
          <a:xfrm rot="5400000" flipH="1">
            <a:off x="-135484" y="4140638"/>
            <a:ext cx="11295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16"/>
          <p:cNvSpPr/>
          <p:nvPr/>
        </p:nvSpPr>
        <p:spPr>
          <a:xfrm rot="10800000" flipH="1">
            <a:off x="284582" y="4569185"/>
            <a:ext cx="17049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16"/>
          <p:cNvSpPr/>
          <p:nvPr/>
        </p:nvSpPr>
        <p:spPr>
          <a:xfrm rot="10800000" flipH="1">
            <a:off x="284438" y="4569188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Google Shape;1060;p16"/>
          <p:cNvSpPr/>
          <p:nvPr/>
        </p:nvSpPr>
        <p:spPr>
          <a:xfrm rot="10800000" flipH="1">
            <a:off x="2277950" y="4569188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16"/>
          <p:cNvSpPr/>
          <p:nvPr/>
        </p:nvSpPr>
        <p:spPr>
          <a:xfrm rot="10800000" flipH="1">
            <a:off x="2852025" y="4569188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16"/>
          <p:cNvSpPr/>
          <p:nvPr/>
        </p:nvSpPr>
        <p:spPr>
          <a:xfrm rot="5400000">
            <a:off x="-135484" y="708563"/>
            <a:ext cx="11295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16"/>
          <p:cNvSpPr/>
          <p:nvPr/>
        </p:nvSpPr>
        <p:spPr>
          <a:xfrm>
            <a:off x="284582" y="280015"/>
            <a:ext cx="17049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16"/>
          <p:cNvSpPr/>
          <p:nvPr/>
        </p:nvSpPr>
        <p:spPr>
          <a:xfrm>
            <a:off x="284438" y="280013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16"/>
          <p:cNvSpPr/>
          <p:nvPr/>
        </p:nvSpPr>
        <p:spPr>
          <a:xfrm>
            <a:off x="2277950" y="280013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16"/>
          <p:cNvSpPr/>
          <p:nvPr/>
        </p:nvSpPr>
        <p:spPr>
          <a:xfrm>
            <a:off x="2852025" y="280013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16"/>
          <p:cNvSpPr/>
          <p:nvPr/>
        </p:nvSpPr>
        <p:spPr>
          <a:xfrm flipH="1">
            <a:off x="6527026" y="582100"/>
            <a:ext cx="22479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16"/>
          <p:cNvSpPr/>
          <p:nvPr/>
        </p:nvSpPr>
        <p:spPr>
          <a:xfrm rot="5400000">
            <a:off x="6246925" y="859920"/>
            <a:ext cx="8607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16"/>
          <p:cNvSpPr/>
          <p:nvPr/>
        </p:nvSpPr>
        <p:spPr>
          <a:xfrm>
            <a:off x="4271450" y="1144075"/>
            <a:ext cx="25560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16"/>
          <p:cNvSpPr/>
          <p:nvPr/>
        </p:nvSpPr>
        <p:spPr>
          <a:xfrm flipH="1">
            <a:off x="6532838" y="1144072"/>
            <a:ext cx="294600" cy="294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16"/>
          <p:cNvSpPr/>
          <p:nvPr/>
        </p:nvSpPr>
        <p:spPr>
          <a:xfrm flipH="1">
            <a:off x="6532838" y="574322"/>
            <a:ext cx="294600" cy="294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16"/>
          <p:cNvSpPr/>
          <p:nvPr/>
        </p:nvSpPr>
        <p:spPr>
          <a:xfrm rot="5400000" flipH="1">
            <a:off x="4444266" y="4140638"/>
            <a:ext cx="11295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16"/>
          <p:cNvSpPr/>
          <p:nvPr/>
        </p:nvSpPr>
        <p:spPr>
          <a:xfrm rot="10800000" flipH="1">
            <a:off x="4864332" y="4569185"/>
            <a:ext cx="17049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16"/>
          <p:cNvSpPr/>
          <p:nvPr/>
        </p:nvSpPr>
        <p:spPr>
          <a:xfrm rot="10800000" flipH="1">
            <a:off x="4864188" y="4569188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16"/>
          <p:cNvSpPr/>
          <p:nvPr/>
        </p:nvSpPr>
        <p:spPr>
          <a:xfrm rot="10800000" flipH="1">
            <a:off x="4271438" y="1144063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16"/>
          <p:cNvSpPr/>
          <p:nvPr/>
        </p:nvSpPr>
        <p:spPr>
          <a:xfrm flipH="1">
            <a:off x="6569100" y="3723050"/>
            <a:ext cx="29496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16"/>
          <p:cNvSpPr/>
          <p:nvPr/>
        </p:nvSpPr>
        <p:spPr>
          <a:xfrm flipH="1">
            <a:off x="5704600" y="3723047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5_1"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9" name="Google Shape;1079;p17"/>
          <p:cNvGrpSpPr/>
          <p:nvPr/>
        </p:nvGrpSpPr>
        <p:grpSpPr>
          <a:xfrm flipH="1">
            <a:off x="-35525" y="-5233"/>
            <a:ext cx="9215050" cy="5153962"/>
            <a:chOff x="-18150" y="-6771"/>
            <a:chExt cx="9215050" cy="5153962"/>
          </a:xfrm>
        </p:grpSpPr>
        <p:grpSp>
          <p:nvGrpSpPr>
            <p:cNvPr id="1080" name="Google Shape;1080;p17"/>
            <p:cNvGrpSpPr/>
            <p:nvPr/>
          </p:nvGrpSpPr>
          <p:grpSpPr>
            <a:xfrm>
              <a:off x="-18150" y="0"/>
              <a:ext cx="9215050" cy="5147191"/>
              <a:chOff x="-18150" y="0"/>
              <a:chExt cx="9215050" cy="5147191"/>
            </a:xfrm>
          </p:grpSpPr>
          <p:cxnSp>
            <p:nvCxnSpPr>
              <p:cNvPr id="1081" name="Google Shape;1081;p17"/>
              <p:cNvCxnSpPr/>
              <p:nvPr/>
            </p:nvCxnSpPr>
            <p:spPr>
              <a:xfrm>
                <a:off x="-18150" y="371741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2" name="Google Shape;1082;p17"/>
              <p:cNvCxnSpPr/>
              <p:nvPr/>
            </p:nvCxnSpPr>
            <p:spPr>
              <a:xfrm>
                <a:off x="-18150" y="343146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3" name="Google Shape;1083;p17"/>
              <p:cNvCxnSpPr/>
              <p:nvPr/>
            </p:nvCxnSpPr>
            <p:spPr>
              <a:xfrm>
                <a:off x="-18150" y="314550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4" name="Google Shape;1084;p17"/>
              <p:cNvCxnSpPr/>
              <p:nvPr/>
            </p:nvCxnSpPr>
            <p:spPr>
              <a:xfrm>
                <a:off x="-18150" y="285955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5" name="Google Shape;1085;p17"/>
              <p:cNvCxnSpPr/>
              <p:nvPr/>
            </p:nvCxnSpPr>
            <p:spPr>
              <a:xfrm>
                <a:off x="-18150" y="257359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6" name="Google Shape;1086;p17"/>
              <p:cNvCxnSpPr/>
              <p:nvPr/>
            </p:nvCxnSpPr>
            <p:spPr>
              <a:xfrm>
                <a:off x="-18150" y="228764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7" name="Google Shape;1087;p17"/>
              <p:cNvCxnSpPr/>
              <p:nvPr/>
            </p:nvCxnSpPr>
            <p:spPr>
              <a:xfrm>
                <a:off x="-18150" y="200168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8" name="Google Shape;1088;p17"/>
              <p:cNvCxnSpPr/>
              <p:nvPr/>
            </p:nvCxnSpPr>
            <p:spPr>
              <a:xfrm>
                <a:off x="-18150" y="142977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9" name="Google Shape;1089;p17"/>
              <p:cNvCxnSpPr/>
              <p:nvPr/>
            </p:nvCxnSpPr>
            <p:spPr>
              <a:xfrm>
                <a:off x="-18150" y="85786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0" name="Google Shape;1090;p17"/>
              <p:cNvCxnSpPr/>
              <p:nvPr/>
            </p:nvCxnSpPr>
            <p:spPr>
              <a:xfrm>
                <a:off x="-18150" y="28595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1" name="Google Shape;1091;p17"/>
              <p:cNvCxnSpPr/>
              <p:nvPr/>
            </p:nvCxnSpPr>
            <p:spPr>
              <a:xfrm>
                <a:off x="16600" y="400337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2" name="Google Shape;1092;p17"/>
              <p:cNvCxnSpPr/>
              <p:nvPr/>
            </p:nvCxnSpPr>
            <p:spPr>
              <a:xfrm>
                <a:off x="-11200" y="428932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3" name="Google Shape;1093;p17"/>
              <p:cNvCxnSpPr/>
              <p:nvPr/>
            </p:nvCxnSpPr>
            <p:spPr>
              <a:xfrm>
                <a:off x="-11200" y="457528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4" name="Google Shape;1094;p17"/>
              <p:cNvCxnSpPr/>
              <p:nvPr/>
            </p:nvCxnSpPr>
            <p:spPr>
              <a:xfrm>
                <a:off x="-18150" y="57191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5" name="Google Shape;1095;p17"/>
              <p:cNvCxnSpPr/>
              <p:nvPr/>
            </p:nvCxnSpPr>
            <p:spPr>
              <a:xfrm>
                <a:off x="-18150" y="114382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6" name="Google Shape;1096;p17"/>
              <p:cNvCxnSpPr/>
              <p:nvPr/>
            </p:nvCxnSpPr>
            <p:spPr>
              <a:xfrm>
                <a:off x="-18150" y="171573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7" name="Google Shape;1097;p17"/>
              <p:cNvCxnSpPr/>
              <p:nvPr/>
            </p:nvCxnSpPr>
            <p:spPr>
              <a:xfrm>
                <a:off x="-18150" y="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8" name="Google Shape;1098;p17"/>
              <p:cNvCxnSpPr/>
              <p:nvPr/>
            </p:nvCxnSpPr>
            <p:spPr>
              <a:xfrm>
                <a:off x="-18150" y="486123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99" name="Google Shape;1099;p17"/>
              <p:cNvCxnSpPr/>
              <p:nvPr/>
            </p:nvCxnSpPr>
            <p:spPr>
              <a:xfrm>
                <a:off x="-11200" y="514719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00" name="Google Shape;1100;p17"/>
            <p:cNvGrpSpPr/>
            <p:nvPr/>
          </p:nvGrpSpPr>
          <p:grpSpPr>
            <a:xfrm>
              <a:off x="9" y="-6771"/>
              <a:ext cx="9145566" cy="5150322"/>
              <a:chOff x="9" y="-6771"/>
              <a:chExt cx="9145566" cy="5150322"/>
            </a:xfrm>
          </p:grpSpPr>
          <p:cxnSp>
            <p:nvCxnSpPr>
              <p:cNvPr id="1101" name="Google Shape;1101;p17"/>
              <p:cNvCxnSpPr/>
              <p:nvPr/>
            </p:nvCxnSpPr>
            <p:spPr>
              <a:xfrm rot="5400000">
                <a:off x="-11364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2" name="Google Shape;1102;p17"/>
              <p:cNvCxnSpPr/>
              <p:nvPr/>
            </p:nvCxnSpPr>
            <p:spPr>
              <a:xfrm rot="5400000">
                <a:off x="-8506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3" name="Google Shape;1103;p17"/>
              <p:cNvCxnSpPr/>
              <p:nvPr/>
            </p:nvCxnSpPr>
            <p:spPr>
              <a:xfrm rot="5400000">
                <a:off x="-5648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4" name="Google Shape;1104;p17"/>
              <p:cNvCxnSpPr/>
              <p:nvPr/>
            </p:nvCxnSpPr>
            <p:spPr>
              <a:xfrm rot="5400000">
                <a:off x="-27905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5" name="Google Shape;1105;p17"/>
              <p:cNvCxnSpPr/>
              <p:nvPr/>
            </p:nvCxnSpPr>
            <p:spPr>
              <a:xfrm rot="5400000">
                <a:off x="67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6" name="Google Shape;1106;p17"/>
              <p:cNvCxnSpPr/>
              <p:nvPr/>
            </p:nvCxnSpPr>
            <p:spPr>
              <a:xfrm rot="5400000">
                <a:off x="2925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7" name="Google Shape;1107;p17"/>
              <p:cNvCxnSpPr/>
              <p:nvPr/>
            </p:nvCxnSpPr>
            <p:spPr>
              <a:xfrm rot="5400000">
                <a:off x="5783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8" name="Google Shape;1108;p17"/>
              <p:cNvCxnSpPr/>
              <p:nvPr/>
            </p:nvCxnSpPr>
            <p:spPr>
              <a:xfrm rot="5400000">
                <a:off x="114994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9" name="Google Shape;1109;p17"/>
              <p:cNvCxnSpPr/>
              <p:nvPr/>
            </p:nvCxnSpPr>
            <p:spPr>
              <a:xfrm rot="5400000">
                <a:off x="172154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0" name="Google Shape;1110;p17"/>
              <p:cNvCxnSpPr/>
              <p:nvPr/>
            </p:nvCxnSpPr>
            <p:spPr>
              <a:xfrm rot="5400000">
                <a:off x="229314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1" name="Google Shape;1111;p17"/>
              <p:cNvCxnSpPr/>
              <p:nvPr/>
            </p:nvCxnSpPr>
            <p:spPr>
              <a:xfrm rot="5400000">
                <a:off x="-1422245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2" name="Google Shape;1112;p17"/>
              <p:cNvCxnSpPr/>
              <p:nvPr/>
            </p:nvCxnSpPr>
            <p:spPr>
              <a:xfrm rot="5400000">
                <a:off x="-1708044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3" name="Google Shape;1113;p17"/>
              <p:cNvCxnSpPr/>
              <p:nvPr/>
            </p:nvCxnSpPr>
            <p:spPr>
              <a:xfrm rot="5400000">
                <a:off x="-1993843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4" name="Google Shape;1114;p17"/>
              <p:cNvCxnSpPr/>
              <p:nvPr/>
            </p:nvCxnSpPr>
            <p:spPr>
              <a:xfrm rot="5400000">
                <a:off x="20073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5" name="Google Shape;1115;p17"/>
              <p:cNvCxnSpPr/>
              <p:nvPr/>
            </p:nvCxnSpPr>
            <p:spPr>
              <a:xfrm rot="5400000">
                <a:off x="1435744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6" name="Google Shape;1116;p17"/>
              <p:cNvCxnSpPr/>
              <p:nvPr/>
            </p:nvCxnSpPr>
            <p:spPr>
              <a:xfrm rot="5400000">
                <a:off x="86414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7" name="Google Shape;1117;p17"/>
              <p:cNvCxnSpPr/>
              <p:nvPr/>
            </p:nvCxnSpPr>
            <p:spPr>
              <a:xfrm rot="5400000">
                <a:off x="257894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8" name="Google Shape;1118;p17"/>
              <p:cNvCxnSpPr/>
              <p:nvPr/>
            </p:nvCxnSpPr>
            <p:spPr>
              <a:xfrm rot="5400000">
                <a:off x="-22796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9" name="Google Shape;1119;p17"/>
              <p:cNvCxnSpPr/>
              <p:nvPr/>
            </p:nvCxnSpPr>
            <p:spPr>
              <a:xfrm rot="5400000">
                <a:off x="-2565441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0" name="Google Shape;1120;p17"/>
              <p:cNvCxnSpPr/>
              <p:nvPr/>
            </p:nvCxnSpPr>
            <p:spPr>
              <a:xfrm rot="5400000">
                <a:off x="429373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1" name="Google Shape;1121;p17"/>
              <p:cNvCxnSpPr/>
              <p:nvPr/>
            </p:nvCxnSpPr>
            <p:spPr>
              <a:xfrm rot="5400000">
                <a:off x="457953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2" name="Google Shape;1122;p17"/>
              <p:cNvCxnSpPr/>
              <p:nvPr/>
            </p:nvCxnSpPr>
            <p:spPr>
              <a:xfrm rot="5400000">
                <a:off x="486533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3" name="Google Shape;1123;p17"/>
              <p:cNvCxnSpPr/>
              <p:nvPr/>
            </p:nvCxnSpPr>
            <p:spPr>
              <a:xfrm rot="5400000">
                <a:off x="515113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4" name="Google Shape;1124;p17"/>
              <p:cNvCxnSpPr/>
              <p:nvPr/>
            </p:nvCxnSpPr>
            <p:spPr>
              <a:xfrm rot="5400000">
                <a:off x="543692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5" name="Google Shape;1125;p17"/>
              <p:cNvCxnSpPr/>
              <p:nvPr/>
            </p:nvCxnSpPr>
            <p:spPr>
              <a:xfrm rot="5400000">
                <a:off x="572272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6" name="Google Shape;1126;p17"/>
              <p:cNvCxnSpPr/>
              <p:nvPr/>
            </p:nvCxnSpPr>
            <p:spPr>
              <a:xfrm rot="5400000">
                <a:off x="600852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7" name="Google Shape;1127;p17"/>
              <p:cNvCxnSpPr/>
              <p:nvPr/>
            </p:nvCxnSpPr>
            <p:spPr>
              <a:xfrm rot="5400000">
                <a:off x="658012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8" name="Google Shape;1128;p17"/>
              <p:cNvCxnSpPr/>
              <p:nvPr/>
            </p:nvCxnSpPr>
            <p:spPr>
              <a:xfrm rot="5400000">
                <a:off x="4007934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9" name="Google Shape;1129;p17"/>
              <p:cNvCxnSpPr/>
              <p:nvPr/>
            </p:nvCxnSpPr>
            <p:spPr>
              <a:xfrm rot="5400000">
                <a:off x="3722135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0" name="Google Shape;1130;p17"/>
              <p:cNvCxnSpPr/>
              <p:nvPr/>
            </p:nvCxnSpPr>
            <p:spPr>
              <a:xfrm rot="5400000">
                <a:off x="3436336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1" name="Google Shape;1131;p17"/>
              <p:cNvCxnSpPr/>
              <p:nvPr/>
            </p:nvCxnSpPr>
            <p:spPr>
              <a:xfrm rot="5400000">
                <a:off x="629432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2" name="Google Shape;1132;p17"/>
              <p:cNvCxnSpPr/>
              <p:nvPr/>
            </p:nvCxnSpPr>
            <p:spPr>
              <a:xfrm rot="5400000">
                <a:off x="315053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3" name="Google Shape;1133;p17"/>
              <p:cNvCxnSpPr/>
              <p:nvPr/>
            </p:nvCxnSpPr>
            <p:spPr>
              <a:xfrm rot="5400000">
                <a:off x="2864739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134" name="Google Shape;1134;p17"/>
          <p:cNvSpPr/>
          <p:nvPr/>
        </p:nvSpPr>
        <p:spPr>
          <a:xfrm>
            <a:off x="869900" y="1433550"/>
            <a:ext cx="4005900" cy="2276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17"/>
          <p:cNvSpPr txBox="1">
            <a:spLocks noGrp="1"/>
          </p:cNvSpPr>
          <p:nvPr>
            <p:ph type="title"/>
          </p:nvPr>
        </p:nvSpPr>
        <p:spPr>
          <a:xfrm flipH="1">
            <a:off x="1213400" y="1695300"/>
            <a:ext cx="3318900" cy="8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36" name="Google Shape;1136;p17"/>
          <p:cNvSpPr txBox="1">
            <a:spLocks noGrp="1"/>
          </p:cNvSpPr>
          <p:nvPr>
            <p:ph type="subTitle" idx="1"/>
          </p:nvPr>
        </p:nvSpPr>
        <p:spPr>
          <a:xfrm flipH="1">
            <a:off x="1367450" y="2440500"/>
            <a:ext cx="3010800" cy="10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37" name="Google Shape;1137;p17"/>
          <p:cNvSpPr/>
          <p:nvPr/>
        </p:nvSpPr>
        <p:spPr>
          <a:xfrm rot="-5400000" flipH="1">
            <a:off x="3952163" y="503679"/>
            <a:ext cx="15729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17"/>
          <p:cNvSpPr/>
          <p:nvPr/>
        </p:nvSpPr>
        <p:spPr>
          <a:xfrm>
            <a:off x="382437" y="582100"/>
            <a:ext cx="22479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17"/>
          <p:cNvSpPr/>
          <p:nvPr/>
        </p:nvSpPr>
        <p:spPr>
          <a:xfrm rot="-5400000" flipH="1">
            <a:off x="2049738" y="859920"/>
            <a:ext cx="8607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17"/>
          <p:cNvSpPr/>
          <p:nvPr/>
        </p:nvSpPr>
        <p:spPr>
          <a:xfrm flipH="1">
            <a:off x="2329913" y="1144075"/>
            <a:ext cx="25560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17"/>
          <p:cNvSpPr/>
          <p:nvPr/>
        </p:nvSpPr>
        <p:spPr>
          <a:xfrm>
            <a:off x="-361337" y="3723050"/>
            <a:ext cx="29496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17"/>
          <p:cNvSpPr/>
          <p:nvPr/>
        </p:nvSpPr>
        <p:spPr>
          <a:xfrm>
            <a:off x="3158163" y="3723047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17"/>
          <p:cNvSpPr/>
          <p:nvPr/>
        </p:nvSpPr>
        <p:spPr>
          <a:xfrm>
            <a:off x="2329925" y="1144072"/>
            <a:ext cx="294600" cy="294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17"/>
          <p:cNvSpPr/>
          <p:nvPr/>
        </p:nvSpPr>
        <p:spPr>
          <a:xfrm>
            <a:off x="2329925" y="574322"/>
            <a:ext cx="294600" cy="294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" name="Google Shape;1145;p17"/>
          <p:cNvSpPr/>
          <p:nvPr/>
        </p:nvSpPr>
        <p:spPr>
          <a:xfrm rot="-5400000">
            <a:off x="3583596" y="4140638"/>
            <a:ext cx="11295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17"/>
          <p:cNvSpPr/>
          <p:nvPr/>
        </p:nvSpPr>
        <p:spPr>
          <a:xfrm rot="10800000">
            <a:off x="2588130" y="4569185"/>
            <a:ext cx="17049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17"/>
          <p:cNvSpPr/>
          <p:nvPr/>
        </p:nvSpPr>
        <p:spPr>
          <a:xfrm rot="10800000">
            <a:off x="3998575" y="4569188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17"/>
          <p:cNvSpPr/>
          <p:nvPr/>
        </p:nvSpPr>
        <p:spPr>
          <a:xfrm rot="10800000">
            <a:off x="4591325" y="1144063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17"/>
          <p:cNvSpPr/>
          <p:nvPr/>
        </p:nvSpPr>
        <p:spPr>
          <a:xfrm rot="-5400000">
            <a:off x="8163350" y="4146650"/>
            <a:ext cx="11295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17"/>
          <p:cNvSpPr/>
          <p:nvPr/>
        </p:nvSpPr>
        <p:spPr>
          <a:xfrm rot="10800000">
            <a:off x="7167884" y="4575198"/>
            <a:ext cx="17049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17"/>
          <p:cNvSpPr/>
          <p:nvPr/>
        </p:nvSpPr>
        <p:spPr>
          <a:xfrm rot="10800000">
            <a:off x="8578329" y="4575201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17"/>
          <p:cNvSpPr/>
          <p:nvPr/>
        </p:nvSpPr>
        <p:spPr>
          <a:xfrm rot="10800000">
            <a:off x="6584816" y="4575201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17"/>
          <p:cNvSpPr/>
          <p:nvPr/>
        </p:nvSpPr>
        <p:spPr>
          <a:xfrm rot="10800000">
            <a:off x="6010741" y="4575201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17"/>
          <p:cNvSpPr/>
          <p:nvPr/>
        </p:nvSpPr>
        <p:spPr>
          <a:xfrm rot="-5400000" flipH="1">
            <a:off x="8163350" y="714576"/>
            <a:ext cx="1129500" cy="294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17"/>
          <p:cNvSpPr/>
          <p:nvPr/>
        </p:nvSpPr>
        <p:spPr>
          <a:xfrm flipH="1">
            <a:off x="7167884" y="286028"/>
            <a:ext cx="1704900" cy="294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17"/>
          <p:cNvSpPr/>
          <p:nvPr/>
        </p:nvSpPr>
        <p:spPr>
          <a:xfrm flipH="1">
            <a:off x="8578329" y="286025"/>
            <a:ext cx="294600" cy="2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17"/>
          <p:cNvSpPr/>
          <p:nvPr/>
        </p:nvSpPr>
        <p:spPr>
          <a:xfrm flipH="1">
            <a:off x="6584816" y="286025"/>
            <a:ext cx="294600" cy="2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17"/>
          <p:cNvSpPr/>
          <p:nvPr/>
        </p:nvSpPr>
        <p:spPr>
          <a:xfrm flipH="1">
            <a:off x="6010741" y="286025"/>
            <a:ext cx="294600" cy="2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1_1"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1" name="Google Shape;1541;p23"/>
          <p:cNvGrpSpPr/>
          <p:nvPr/>
        </p:nvGrpSpPr>
        <p:grpSpPr>
          <a:xfrm>
            <a:off x="-18150" y="-6771"/>
            <a:ext cx="9215050" cy="5153962"/>
            <a:chOff x="-18150" y="-6771"/>
            <a:chExt cx="9215050" cy="5153962"/>
          </a:xfrm>
        </p:grpSpPr>
        <p:grpSp>
          <p:nvGrpSpPr>
            <p:cNvPr id="1542" name="Google Shape;1542;p23"/>
            <p:cNvGrpSpPr/>
            <p:nvPr/>
          </p:nvGrpSpPr>
          <p:grpSpPr>
            <a:xfrm>
              <a:off x="-18150" y="0"/>
              <a:ext cx="9215050" cy="5147191"/>
              <a:chOff x="-18150" y="0"/>
              <a:chExt cx="9215050" cy="5147191"/>
            </a:xfrm>
          </p:grpSpPr>
          <p:cxnSp>
            <p:nvCxnSpPr>
              <p:cNvPr id="1543" name="Google Shape;1543;p23"/>
              <p:cNvCxnSpPr/>
              <p:nvPr/>
            </p:nvCxnSpPr>
            <p:spPr>
              <a:xfrm>
                <a:off x="-18150" y="371741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4" name="Google Shape;1544;p23"/>
              <p:cNvCxnSpPr/>
              <p:nvPr/>
            </p:nvCxnSpPr>
            <p:spPr>
              <a:xfrm>
                <a:off x="-18150" y="343146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5" name="Google Shape;1545;p23"/>
              <p:cNvCxnSpPr/>
              <p:nvPr/>
            </p:nvCxnSpPr>
            <p:spPr>
              <a:xfrm>
                <a:off x="-18150" y="314550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6" name="Google Shape;1546;p23"/>
              <p:cNvCxnSpPr/>
              <p:nvPr/>
            </p:nvCxnSpPr>
            <p:spPr>
              <a:xfrm>
                <a:off x="-18150" y="285955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7" name="Google Shape;1547;p23"/>
              <p:cNvCxnSpPr/>
              <p:nvPr/>
            </p:nvCxnSpPr>
            <p:spPr>
              <a:xfrm>
                <a:off x="-18150" y="257359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8" name="Google Shape;1548;p23"/>
              <p:cNvCxnSpPr/>
              <p:nvPr/>
            </p:nvCxnSpPr>
            <p:spPr>
              <a:xfrm>
                <a:off x="-18150" y="228764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9" name="Google Shape;1549;p23"/>
              <p:cNvCxnSpPr/>
              <p:nvPr/>
            </p:nvCxnSpPr>
            <p:spPr>
              <a:xfrm>
                <a:off x="-18150" y="200168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0" name="Google Shape;1550;p23"/>
              <p:cNvCxnSpPr/>
              <p:nvPr/>
            </p:nvCxnSpPr>
            <p:spPr>
              <a:xfrm>
                <a:off x="-18150" y="142977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1" name="Google Shape;1551;p23"/>
              <p:cNvCxnSpPr/>
              <p:nvPr/>
            </p:nvCxnSpPr>
            <p:spPr>
              <a:xfrm>
                <a:off x="-18150" y="85786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2" name="Google Shape;1552;p23"/>
              <p:cNvCxnSpPr/>
              <p:nvPr/>
            </p:nvCxnSpPr>
            <p:spPr>
              <a:xfrm>
                <a:off x="-18150" y="28595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3" name="Google Shape;1553;p23"/>
              <p:cNvCxnSpPr/>
              <p:nvPr/>
            </p:nvCxnSpPr>
            <p:spPr>
              <a:xfrm>
                <a:off x="16600" y="400337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4" name="Google Shape;1554;p23"/>
              <p:cNvCxnSpPr/>
              <p:nvPr/>
            </p:nvCxnSpPr>
            <p:spPr>
              <a:xfrm>
                <a:off x="-11200" y="428932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5" name="Google Shape;1555;p23"/>
              <p:cNvCxnSpPr/>
              <p:nvPr/>
            </p:nvCxnSpPr>
            <p:spPr>
              <a:xfrm>
                <a:off x="-11200" y="457528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6" name="Google Shape;1556;p23"/>
              <p:cNvCxnSpPr/>
              <p:nvPr/>
            </p:nvCxnSpPr>
            <p:spPr>
              <a:xfrm>
                <a:off x="-18150" y="57191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7" name="Google Shape;1557;p23"/>
              <p:cNvCxnSpPr/>
              <p:nvPr/>
            </p:nvCxnSpPr>
            <p:spPr>
              <a:xfrm>
                <a:off x="-18150" y="114382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8" name="Google Shape;1558;p23"/>
              <p:cNvCxnSpPr/>
              <p:nvPr/>
            </p:nvCxnSpPr>
            <p:spPr>
              <a:xfrm>
                <a:off x="-18150" y="171573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9" name="Google Shape;1559;p23"/>
              <p:cNvCxnSpPr/>
              <p:nvPr/>
            </p:nvCxnSpPr>
            <p:spPr>
              <a:xfrm>
                <a:off x="-18150" y="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0" name="Google Shape;1560;p23"/>
              <p:cNvCxnSpPr/>
              <p:nvPr/>
            </p:nvCxnSpPr>
            <p:spPr>
              <a:xfrm>
                <a:off x="-18150" y="486123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1" name="Google Shape;1561;p23"/>
              <p:cNvCxnSpPr/>
              <p:nvPr/>
            </p:nvCxnSpPr>
            <p:spPr>
              <a:xfrm>
                <a:off x="-11200" y="514719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62" name="Google Shape;1562;p23"/>
            <p:cNvGrpSpPr/>
            <p:nvPr/>
          </p:nvGrpSpPr>
          <p:grpSpPr>
            <a:xfrm>
              <a:off x="9" y="-6771"/>
              <a:ext cx="9145566" cy="5150322"/>
              <a:chOff x="9" y="-6771"/>
              <a:chExt cx="9145566" cy="5150322"/>
            </a:xfrm>
          </p:grpSpPr>
          <p:cxnSp>
            <p:nvCxnSpPr>
              <p:cNvPr id="1563" name="Google Shape;1563;p23"/>
              <p:cNvCxnSpPr/>
              <p:nvPr/>
            </p:nvCxnSpPr>
            <p:spPr>
              <a:xfrm rot="5400000">
                <a:off x="-11364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4" name="Google Shape;1564;p23"/>
              <p:cNvCxnSpPr/>
              <p:nvPr/>
            </p:nvCxnSpPr>
            <p:spPr>
              <a:xfrm rot="5400000">
                <a:off x="-8506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5" name="Google Shape;1565;p23"/>
              <p:cNvCxnSpPr/>
              <p:nvPr/>
            </p:nvCxnSpPr>
            <p:spPr>
              <a:xfrm rot="5400000">
                <a:off x="-5648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6" name="Google Shape;1566;p23"/>
              <p:cNvCxnSpPr/>
              <p:nvPr/>
            </p:nvCxnSpPr>
            <p:spPr>
              <a:xfrm rot="5400000">
                <a:off x="-27905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7" name="Google Shape;1567;p23"/>
              <p:cNvCxnSpPr/>
              <p:nvPr/>
            </p:nvCxnSpPr>
            <p:spPr>
              <a:xfrm rot="5400000">
                <a:off x="67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8" name="Google Shape;1568;p23"/>
              <p:cNvCxnSpPr/>
              <p:nvPr/>
            </p:nvCxnSpPr>
            <p:spPr>
              <a:xfrm rot="5400000">
                <a:off x="2925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9" name="Google Shape;1569;p23"/>
              <p:cNvCxnSpPr/>
              <p:nvPr/>
            </p:nvCxnSpPr>
            <p:spPr>
              <a:xfrm rot="5400000">
                <a:off x="5783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0" name="Google Shape;1570;p23"/>
              <p:cNvCxnSpPr/>
              <p:nvPr/>
            </p:nvCxnSpPr>
            <p:spPr>
              <a:xfrm rot="5400000">
                <a:off x="114994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1" name="Google Shape;1571;p23"/>
              <p:cNvCxnSpPr/>
              <p:nvPr/>
            </p:nvCxnSpPr>
            <p:spPr>
              <a:xfrm rot="5400000">
                <a:off x="172154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2" name="Google Shape;1572;p23"/>
              <p:cNvCxnSpPr/>
              <p:nvPr/>
            </p:nvCxnSpPr>
            <p:spPr>
              <a:xfrm rot="5400000">
                <a:off x="229314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3" name="Google Shape;1573;p23"/>
              <p:cNvCxnSpPr/>
              <p:nvPr/>
            </p:nvCxnSpPr>
            <p:spPr>
              <a:xfrm rot="5400000">
                <a:off x="-1422245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4" name="Google Shape;1574;p23"/>
              <p:cNvCxnSpPr/>
              <p:nvPr/>
            </p:nvCxnSpPr>
            <p:spPr>
              <a:xfrm rot="5400000">
                <a:off x="-1708044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5" name="Google Shape;1575;p23"/>
              <p:cNvCxnSpPr/>
              <p:nvPr/>
            </p:nvCxnSpPr>
            <p:spPr>
              <a:xfrm rot="5400000">
                <a:off x="-1993843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6" name="Google Shape;1576;p23"/>
              <p:cNvCxnSpPr/>
              <p:nvPr/>
            </p:nvCxnSpPr>
            <p:spPr>
              <a:xfrm rot="5400000">
                <a:off x="20073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7" name="Google Shape;1577;p23"/>
              <p:cNvCxnSpPr/>
              <p:nvPr/>
            </p:nvCxnSpPr>
            <p:spPr>
              <a:xfrm rot="5400000">
                <a:off x="1435744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8" name="Google Shape;1578;p23"/>
              <p:cNvCxnSpPr/>
              <p:nvPr/>
            </p:nvCxnSpPr>
            <p:spPr>
              <a:xfrm rot="5400000">
                <a:off x="86414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9" name="Google Shape;1579;p23"/>
              <p:cNvCxnSpPr/>
              <p:nvPr/>
            </p:nvCxnSpPr>
            <p:spPr>
              <a:xfrm rot="5400000">
                <a:off x="257894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0" name="Google Shape;1580;p23"/>
              <p:cNvCxnSpPr/>
              <p:nvPr/>
            </p:nvCxnSpPr>
            <p:spPr>
              <a:xfrm rot="5400000">
                <a:off x="-22796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1" name="Google Shape;1581;p23"/>
              <p:cNvCxnSpPr/>
              <p:nvPr/>
            </p:nvCxnSpPr>
            <p:spPr>
              <a:xfrm rot="5400000">
                <a:off x="-2565441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2" name="Google Shape;1582;p23"/>
              <p:cNvCxnSpPr/>
              <p:nvPr/>
            </p:nvCxnSpPr>
            <p:spPr>
              <a:xfrm rot="5400000">
                <a:off x="429373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3" name="Google Shape;1583;p23"/>
              <p:cNvCxnSpPr/>
              <p:nvPr/>
            </p:nvCxnSpPr>
            <p:spPr>
              <a:xfrm rot="5400000">
                <a:off x="457953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4" name="Google Shape;1584;p23"/>
              <p:cNvCxnSpPr/>
              <p:nvPr/>
            </p:nvCxnSpPr>
            <p:spPr>
              <a:xfrm rot="5400000">
                <a:off x="486533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5" name="Google Shape;1585;p23"/>
              <p:cNvCxnSpPr/>
              <p:nvPr/>
            </p:nvCxnSpPr>
            <p:spPr>
              <a:xfrm rot="5400000">
                <a:off x="515113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6" name="Google Shape;1586;p23"/>
              <p:cNvCxnSpPr/>
              <p:nvPr/>
            </p:nvCxnSpPr>
            <p:spPr>
              <a:xfrm rot="5400000">
                <a:off x="543692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7" name="Google Shape;1587;p23"/>
              <p:cNvCxnSpPr/>
              <p:nvPr/>
            </p:nvCxnSpPr>
            <p:spPr>
              <a:xfrm rot="5400000">
                <a:off x="572272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8" name="Google Shape;1588;p23"/>
              <p:cNvCxnSpPr/>
              <p:nvPr/>
            </p:nvCxnSpPr>
            <p:spPr>
              <a:xfrm rot="5400000">
                <a:off x="600852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9" name="Google Shape;1589;p23"/>
              <p:cNvCxnSpPr/>
              <p:nvPr/>
            </p:nvCxnSpPr>
            <p:spPr>
              <a:xfrm rot="5400000">
                <a:off x="658012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0" name="Google Shape;1590;p23"/>
              <p:cNvCxnSpPr/>
              <p:nvPr/>
            </p:nvCxnSpPr>
            <p:spPr>
              <a:xfrm rot="5400000">
                <a:off x="4007934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1" name="Google Shape;1591;p23"/>
              <p:cNvCxnSpPr/>
              <p:nvPr/>
            </p:nvCxnSpPr>
            <p:spPr>
              <a:xfrm rot="5400000">
                <a:off x="3722135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2" name="Google Shape;1592;p23"/>
              <p:cNvCxnSpPr/>
              <p:nvPr/>
            </p:nvCxnSpPr>
            <p:spPr>
              <a:xfrm rot="5400000">
                <a:off x="3436336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3" name="Google Shape;1593;p23"/>
              <p:cNvCxnSpPr/>
              <p:nvPr/>
            </p:nvCxnSpPr>
            <p:spPr>
              <a:xfrm rot="5400000">
                <a:off x="629432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4" name="Google Shape;1594;p23"/>
              <p:cNvCxnSpPr/>
              <p:nvPr/>
            </p:nvCxnSpPr>
            <p:spPr>
              <a:xfrm rot="5400000">
                <a:off x="315053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5" name="Google Shape;1595;p23"/>
              <p:cNvCxnSpPr/>
              <p:nvPr/>
            </p:nvCxnSpPr>
            <p:spPr>
              <a:xfrm rot="5400000">
                <a:off x="2864739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596" name="Google Shape;1596;p23"/>
          <p:cNvSpPr/>
          <p:nvPr/>
        </p:nvSpPr>
        <p:spPr>
          <a:xfrm>
            <a:off x="576675" y="567725"/>
            <a:ext cx="7995900" cy="3433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7" name="Google Shape;1597;p23"/>
          <p:cNvSpPr txBox="1">
            <a:spLocks noGrp="1"/>
          </p:cNvSpPr>
          <p:nvPr>
            <p:ph type="title"/>
          </p:nvPr>
        </p:nvSpPr>
        <p:spPr>
          <a:xfrm>
            <a:off x="647700" y="5212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598" name="Google Shape;1598;p23"/>
          <p:cNvSpPr txBox="1">
            <a:spLocks noGrp="1"/>
          </p:cNvSpPr>
          <p:nvPr>
            <p:ph type="subTitle" idx="1"/>
          </p:nvPr>
        </p:nvSpPr>
        <p:spPr>
          <a:xfrm>
            <a:off x="5749850" y="2521250"/>
            <a:ext cx="1954500" cy="5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99" name="Google Shape;1599;p23"/>
          <p:cNvSpPr txBox="1">
            <a:spLocks noGrp="1"/>
          </p:cNvSpPr>
          <p:nvPr>
            <p:ph type="subTitle" idx="2"/>
          </p:nvPr>
        </p:nvSpPr>
        <p:spPr>
          <a:xfrm>
            <a:off x="5864153" y="2182450"/>
            <a:ext cx="1725900" cy="2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600" name="Google Shape;1600;p23"/>
          <p:cNvSpPr txBox="1">
            <a:spLocks noGrp="1"/>
          </p:cNvSpPr>
          <p:nvPr>
            <p:ph type="subTitle" idx="3"/>
          </p:nvPr>
        </p:nvSpPr>
        <p:spPr>
          <a:xfrm>
            <a:off x="1439600" y="2521250"/>
            <a:ext cx="1954500" cy="5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01" name="Google Shape;1601;p23"/>
          <p:cNvSpPr txBox="1">
            <a:spLocks noGrp="1"/>
          </p:cNvSpPr>
          <p:nvPr>
            <p:ph type="subTitle" idx="4"/>
          </p:nvPr>
        </p:nvSpPr>
        <p:spPr>
          <a:xfrm>
            <a:off x="1561975" y="2182450"/>
            <a:ext cx="1710000" cy="2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602" name="Google Shape;1602;p23"/>
          <p:cNvSpPr txBox="1">
            <a:spLocks noGrp="1"/>
          </p:cNvSpPr>
          <p:nvPr>
            <p:ph type="subTitle" idx="5"/>
          </p:nvPr>
        </p:nvSpPr>
        <p:spPr>
          <a:xfrm>
            <a:off x="3566588" y="2521250"/>
            <a:ext cx="1954500" cy="5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03" name="Google Shape;1603;p23"/>
          <p:cNvSpPr txBox="1">
            <a:spLocks noGrp="1"/>
          </p:cNvSpPr>
          <p:nvPr>
            <p:ph type="subTitle" idx="6"/>
          </p:nvPr>
        </p:nvSpPr>
        <p:spPr>
          <a:xfrm>
            <a:off x="3688838" y="2182450"/>
            <a:ext cx="1710000" cy="2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604" name="Google Shape;1604;p23"/>
          <p:cNvSpPr txBox="1">
            <a:spLocks noGrp="1"/>
          </p:cNvSpPr>
          <p:nvPr>
            <p:ph type="subTitle" idx="7"/>
          </p:nvPr>
        </p:nvSpPr>
        <p:spPr>
          <a:xfrm>
            <a:off x="5864151" y="3288600"/>
            <a:ext cx="1725900" cy="4038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605" name="Google Shape;1605;p23"/>
          <p:cNvSpPr txBox="1">
            <a:spLocks noGrp="1"/>
          </p:cNvSpPr>
          <p:nvPr>
            <p:ph type="subTitle" idx="8"/>
          </p:nvPr>
        </p:nvSpPr>
        <p:spPr>
          <a:xfrm>
            <a:off x="1561975" y="3288600"/>
            <a:ext cx="1710000" cy="403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606" name="Google Shape;1606;p23"/>
          <p:cNvSpPr txBox="1">
            <a:spLocks noGrp="1"/>
          </p:cNvSpPr>
          <p:nvPr>
            <p:ph type="subTitle" idx="9"/>
          </p:nvPr>
        </p:nvSpPr>
        <p:spPr>
          <a:xfrm>
            <a:off x="3688908" y="3288600"/>
            <a:ext cx="1710000" cy="4038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6" name="Google Shape;2126;p30"/>
          <p:cNvGrpSpPr/>
          <p:nvPr/>
        </p:nvGrpSpPr>
        <p:grpSpPr>
          <a:xfrm>
            <a:off x="-18150" y="-6771"/>
            <a:ext cx="9215050" cy="5153962"/>
            <a:chOff x="-18150" y="-6771"/>
            <a:chExt cx="9215050" cy="5153962"/>
          </a:xfrm>
        </p:grpSpPr>
        <p:grpSp>
          <p:nvGrpSpPr>
            <p:cNvPr id="2127" name="Google Shape;2127;p30"/>
            <p:cNvGrpSpPr/>
            <p:nvPr/>
          </p:nvGrpSpPr>
          <p:grpSpPr>
            <a:xfrm>
              <a:off x="-18150" y="0"/>
              <a:ext cx="9215050" cy="5147191"/>
              <a:chOff x="-18150" y="0"/>
              <a:chExt cx="9215050" cy="5147191"/>
            </a:xfrm>
          </p:grpSpPr>
          <p:cxnSp>
            <p:nvCxnSpPr>
              <p:cNvPr id="2128" name="Google Shape;2128;p30"/>
              <p:cNvCxnSpPr/>
              <p:nvPr/>
            </p:nvCxnSpPr>
            <p:spPr>
              <a:xfrm>
                <a:off x="-18150" y="371741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9" name="Google Shape;2129;p30"/>
              <p:cNvCxnSpPr/>
              <p:nvPr/>
            </p:nvCxnSpPr>
            <p:spPr>
              <a:xfrm>
                <a:off x="-18150" y="343146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0" name="Google Shape;2130;p30"/>
              <p:cNvCxnSpPr/>
              <p:nvPr/>
            </p:nvCxnSpPr>
            <p:spPr>
              <a:xfrm>
                <a:off x="-18150" y="314550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1" name="Google Shape;2131;p30"/>
              <p:cNvCxnSpPr/>
              <p:nvPr/>
            </p:nvCxnSpPr>
            <p:spPr>
              <a:xfrm>
                <a:off x="-18150" y="285955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2" name="Google Shape;2132;p30"/>
              <p:cNvCxnSpPr/>
              <p:nvPr/>
            </p:nvCxnSpPr>
            <p:spPr>
              <a:xfrm>
                <a:off x="-18150" y="257359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3" name="Google Shape;2133;p30"/>
              <p:cNvCxnSpPr/>
              <p:nvPr/>
            </p:nvCxnSpPr>
            <p:spPr>
              <a:xfrm>
                <a:off x="-18150" y="228764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4" name="Google Shape;2134;p30"/>
              <p:cNvCxnSpPr/>
              <p:nvPr/>
            </p:nvCxnSpPr>
            <p:spPr>
              <a:xfrm>
                <a:off x="-18150" y="200168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5" name="Google Shape;2135;p30"/>
              <p:cNvCxnSpPr/>
              <p:nvPr/>
            </p:nvCxnSpPr>
            <p:spPr>
              <a:xfrm>
                <a:off x="-18150" y="142977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6" name="Google Shape;2136;p30"/>
              <p:cNvCxnSpPr/>
              <p:nvPr/>
            </p:nvCxnSpPr>
            <p:spPr>
              <a:xfrm>
                <a:off x="-18150" y="85786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7" name="Google Shape;2137;p30"/>
              <p:cNvCxnSpPr/>
              <p:nvPr/>
            </p:nvCxnSpPr>
            <p:spPr>
              <a:xfrm>
                <a:off x="-18150" y="285955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8" name="Google Shape;2138;p30"/>
              <p:cNvCxnSpPr/>
              <p:nvPr/>
            </p:nvCxnSpPr>
            <p:spPr>
              <a:xfrm>
                <a:off x="16600" y="400337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9" name="Google Shape;2139;p30"/>
              <p:cNvCxnSpPr/>
              <p:nvPr/>
            </p:nvCxnSpPr>
            <p:spPr>
              <a:xfrm>
                <a:off x="-11200" y="428932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0" name="Google Shape;2140;p30"/>
              <p:cNvCxnSpPr/>
              <p:nvPr/>
            </p:nvCxnSpPr>
            <p:spPr>
              <a:xfrm>
                <a:off x="-11200" y="457528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1" name="Google Shape;2141;p30"/>
              <p:cNvCxnSpPr/>
              <p:nvPr/>
            </p:nvCxnSpPr>
            <p:spPr>
              <a:xfrm>
                <a:off x="-18150" y="57191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2" name="Google Shape;2142;p30"/>
              <p:cNvCxnSpPr/>
              <p:nvPr/>
            </p:nvCxnSpPr>
            <p:spPr>
              <a:xfrm>
                <a:off x="-18150" y="114382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3" name="Google Shape;2143;p30"/>
              <p:cNvCxnSpPr/>
              <p:nvPr/>
            </p:nvCxnSpPr>
            <p:spPr>
              <a:xfrm>
                <a:off x="-18150" y="171573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4" name="Google Shape;2144;p30"/>
              <p:cNvCxnSpPr/>
              <p:nvPr/>
            </p:nvCxnSpPr>
            <p:spPr>
              <a:xfrm>
                <a:off x="-18150" y="0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5" name="Google Shape;2145;p30"/>
              <p:cNvCxnSpPr/>
              <p:nvPr/>
            </p:nvCxnSpPr>
            <p:spPr>
              <a:xfrm>
                <a:off x="-18150" y="4861236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6" name="Google Shape;2146;p30"/>
              <p:cNvCxnSpPr/>
              <p:nvPr/>
            </p:nvCxnSpPr>
            <p:spPr>
              <a:xfrm>
                <a:off x="-11200" y="5147191"/>
                <a:ext cx="9180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147" name="Google Shape;2147;p30"/>
            <p:cNvGrpSpPr/>
            <p:nvPr/>
          </p:nvGrpSpPr>
          <p:grpSpPr>
            <a:xfrm>
              <a:off x="9" y="-6771"/>
              <a:ext cx="9145566" cy="5150322"/>
              <a:chOff x="9" y="-6771"/>
              <a:chExt cx="9145566" cy="5150322"/>
            </a:xfrm>
          </p:grpSpPr>
          <p:cxnSp>
            <p:nvCxnSpPr>
              <p:cNvPr id="2148" name="Google Shape;2148;p30"/>
              <p:cNvCxnSpPr/>
              <p:nvPr/>
            </p:nvCxnSpPr>
            <p:spPr>
              <a:xfrm rot="5400000">
                <a:off x="-11364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9" name="Google Shape;2149;p30"/>
              <p:cNvCxnSpPr/>
              <p:nvPr/>
            </p:nvCxnSpPr>
            <p:spPr>
              <a:xfrm rot="5400000">
                <a:off x="-8506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0" name="Google Shape;2150;p30"/>
              <p:cNvCxnSpPr/>
              <p:nvPr/>
            </p:nvCxnSpPr>
            <p:spPr>
              <a:xfrm rot="5400000">
                <a:off x="-5648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1" name="Google Shape;2151;p30"/>
              <p:cNvCxnSpPr/>
              <p:nvPr/>
            </p:nvCxnSpPr>
            <p:spPr>
              <a:xfrm rot="5400000">
                <a:off x="-27905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2" name="Google Shape;2152;p30"/>
              <p:cNvCxnSpPr/>
              <p:nvPr/>
            </p:nvCxnSpPr>
            <p:spPr>
              <a:xfrm rot="5400000">
                <a:off x="674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3" name="Google Shape;2153;p30"/>
              <p:cNvCxnSpPr/>
              <p:nvPr/>
            </p:nvCxnSpPr>
            <p:spPr>
              <a:xfrm rot="5400000">
                <a:off x="29254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4" name="Google Shape;2154;p30"/>
              <p:cNvCxnSpPr/>
              <p:nvPr/>
            </p:nvCxnSpPr>
            <p:spPr>
              <a:xfrm rot="5400000">
                <a:off x="57834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5" name="Google Shape;2155;p30"/>
              <p:cNvCxnSpPr/>
              <p:nvPr/>
            </p:nvCxnSpPr>
            <p:spPr>
              <a:xfrm rot="5400000">
                <a:off x="114994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6" name="Google Shape;2156;p30"/>
              <p:cNvCxnSpPr/>
              <p:nvPr/>
            </p:nvCxnSpPr>
            <p:spPr>
              <a:xfrm rot="5400000">
                <a:off x="172154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7" name="Google Shape;2157;p30"/>
              <p:cNvCxnSpPr/>
              <p:nvPr/>
            </p:nvCxnSpPr>
            <p:spPr>
              <a:xfrm rot="5400000">
                <a:off x="229314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8" name="Google Shape;2158;p30"/>
              <p:cNvCxnSpPr/>
              <p:nvPr/>
            </p:nvCxnSpPr>
            <p:spPr>
              <a:xfrm rot="5400000">
                <a:off x="-1422245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9" name="Google Shape;2159;p30"/>
              <p:cNvCxnSpPr/>
              <p:nvPr/>
            </p:nvCxnSpPr>
            <p:spPr>
              <a:xfrm rot="5400000">
                <a:off x="-1708044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0" name="Google Shape;2160;p30"/>
              <p:cNvCxnSpPr/>
              <p:nvPr/>
            </p:nvCxnSpPr>
            <p:spPr>
              <a:xfrm rot="5400000">
                <a:off x="-1993843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1" name="Google Shape;2161;p30"/>
              <p:cNvCxnSpPr/>
              <p:nvPr/>
            </p:nvCxnSpPr>
            <p:spPr>
              <a:xfrm rot="5400000">
                <a:off x="20073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2" name="Google Shape;2162;p30"/>
              <p:cNvCxnSpPr/>
              <p:nvPr/>
            </p:nvCxnSpPr>
            <p:spPr>
              <a:xfrm rot="5400000">
                <a:off x="1435744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3" name="Google Shape;2163;p30"/>
              <p:cNvCxnSpPr/>
              <p:nvPr/>
            </p:nvCxnSpPr>
            <p:spPr>
              <a:xfrm rot="5400000">
                <a:off x="86414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4" name="Google Shape;2164;p30"/>
              <p:cNvCxnSpPr/>
              <p:nvPr/>
            </p:nvCxnSpPr>
            <p:spPr>
              <a:xfrm rot="5400000">
                <a:off x="257894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5" name="Google Shape;2165;p30"/>
              <p:cNvCxnSpPr/>
              <p:nvPr/>
            </p:nvCxnSpPr>
            <p:spPr>
              <a:xfrm rot="5400000">
                <a:off x="-227964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6" name="Google Shape;2166;p30"/>
              <p:cNvCxnSpPr/>
              <p:nvPr/>
            </p:nvCxnSpPr>
            <p:spPr>
              <a:xfrm rot="5400000">
                <a:off x="-2565441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7" name="Google Shape;2167;p30"/>
              <p:cNvCxnSpPr/>
              <p:nvPr/>
            </p:nvCxnSpPr>
            <p:spPr>
              <a:xfrm rot="5400000">
                <a:off x="4293733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8" name="Google Shape;2168;p30"/>
              <p:cNvCxnSpPr/>
              <p:nvPr/>
            </p:nvCxnSpPr>
            <p:spPr>
              <a:xfrm rot="5400000">
                <a:off x="4579532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9" name="Google Shape;2169;p30"/>
              <p:cNvCxnSpPr/>
              <p:nvPr/>
            </p:nvCxnSpPr>
            <p:spPr>
              <a:xfrm rot="5400000">
                <a:off x="4865331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0" name="Google Shape;2170;p30"/>
              <p:cNvCxnSpPr/>
              <p:nvPr/>
            </p:nvCxnSpPr>
            <p:spPr>
              <a:xfrm rot="5400000">
                <a:off x="5151130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1" name="Google Shape;2171;p30"/>
              <p:cNvCxnSpPr/>
              <p:nvPr/>
            </p:nvCxnSpPr>
            <p:spPr>
              <a:xfrm rot="5400000">
                <a:off x="5436929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2" name="Google Shape;2172;p30"/>
              <p:cNvCxnSpPr/>
              <p:nvPr/>
            </p:nvCxnSpPr>
            <p:spPr>
              <a:xfrm rot="5400000">
                <a:off x="5722728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3" name="Google Shape;2173;p30"/>
              <p:cNvCxnSpPr/>
              <p:nvPr/>
            </p:nvCxnSpPr>
            <p:spPr>
              <a:xfrm rot="5400000">
                <a:off x="600852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4" name="Google Shape;2174;p30"/>
              <p:cNvCxnSpPr/>
              <p:nvPr/>
            </p:nvCxnSpPr>
            <p:spPr>
              <a:xfrm rot="5400000">
                <a:off x="6580125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5" name="Google Shape;2175;p30"/>
              <p:cNvCxnSpPr/>
              <p:nvPr/>
            </p:nvCxnSpPr>
            <p:spPr>
              <a:xfrm rot="5400000">
                <a:off x="4007934" y="2578101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6" name="Google Shape;2176;p30"/>
              <p:cNvCxnSpPr/>
              <p:nvPr/>
            </p:nvCxnSpPr>
            <p:spPr>
              <a:xfrm rot="5400000">
                <a:off x="3722135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7" name="Google Shape;2177;p30"/>
              <p:cNvCxnSpPr/>
              <p:nvPr/>
            </p:nvCxnSpPr>
            <p:spPr>
              <a:xfrm rot="5400000">
                <a:off x="3436336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8" name="Google Shape;2178;p30"/>
              <p:cNvCxnSpPr/>
              <p:nvPr/>
            </p:nvCxnSpPr>
            <p:spPr>
              <a:xfrm rot="5400000">
                <a:off x="6294326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9" name="Google Shape;2179;p30"/>
              <p:cNvCxnSpPr/>
              <p:nvPr/>
            </p:nvCxnSpPr>
            <p:spPr>
              <a:xfrm rot="5400000">
                <a:off x="3150537" y="2558679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0" name="Google Shape;2180;p30"/>
              <p:cNvCxnSpPr/>
              <p:nvPr/>
            </p:nvCxnSpPr>
            <p:spPr>
              <a:xfrm rot="5400000">
                <a:off x="2864739" y="2562564"/>
                <a:ext cx="5130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47700" y="521225"/>
            <a:ext cx="8001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arlow"/>
              <a:buNone/>
              <a:defRPr sz="33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IBM Plex Sans"/>
              <a:buNone/>
              <a:defRPr sz="33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IBM Plex Sans"/>
              <a:buNone/>
              <a:defRPr sz="33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IBM Plex Sans"/>
              <a:buNone/>
              <a:defRPr sz="33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IBM Plex Sans"/>
              <a:buNone/>
              <a:defRPr sz="33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IBM Plex Sans"/>
              <a:buNone/>
              <a:defRPr sz="33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IBM Plex Sans"/>
              <a:buNone/>
              <a:defRPr sz="33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IBM Plex Sans"/>
              <a:buNone/>
              <a:defRPr sz="33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IBM Plex Sans"/>
              <a:buNone/>
              <a:defRPr sz="33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71500" y="1152475"/>
            <a:ext cx="8001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60" r:id="rId5"/>
    <p:sldLayoutId id="2147483662" r:id="rId6"/>
    <p:sldLayoutId id="2147483663" r:id="rId7"/>
    <p:sldLayoutId id="2147483669" r:id="rId8"/>
    <p:sldLayoutId id="2147483676" r:id="rId9"/>
    <p:sldLayoutId id="2147483677" r:id="rId10"/>
  </p:sldLayoutIdLst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p35"/>
          <p:cNvSpPr txBox="1">
            <a:spLocks noGrp="1"/>
          </p:cNvSpPr>
          <p:nvPr>
            <p:ph type="ctrTitle"/>
          </p:nvPr>
        </p:nvSpPr>
        <p:spPr>
          <a:xfrm>
            <a:off x="1319675" y="1413213"/>
            <a:ext cx="6504900" cy="20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Spherical Gear Prototype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1"/>
                </a:solidFill>
              </a:rPr>
              <a:t>For Office-Sized </a:t>
            </a:r>
            <a:r>
              <a:rPr lang="en" sz="2800" dirty="0">
                <a:solidFill>
                  <a:schemeClr val="accent1"/>
                </a:solidFill>
              </a:rPr>
              <a:t>Robotic Arms</a:t>
            </a:r>
            <a:endParaRPr sz="2800" dirty="0"/>
          </a:p>
        </p:txBody>
      </p:sp>
      <p:sp>
        <p:nvSpPr>
          <p:cNvPr id="2249" name="Google Shape;2249;p35"/>
          <p:cNvSpPr txBox="1">
            <a:spLocks noGrp="1"/>
          </p:cNvSpPr>
          <p:nvPr>
            <p:ph type="subTitle" idx="1"/>
          </p:nvPr>
        </p:nvSpPr>
        <p:spPr>
          <a:xfrm>
            <a:off x="1595925" y="3464788"/>
            <a:ext cx="5952300" cy="2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Designed and Fabricated by Dang Le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7EA186-FD3A-439D-9704-C2C6E0B2F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431" y="371913"/>
            <a:ext cx="4750822" cy="4399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499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2B1D78-01F4-4082-A00E-35DB40C58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083" y="521869"/>
            <a:ext cx="3925833" cy="40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79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p43"/>
          <p:cNvSpPr txBox="1">
            <a:spLocks noGrp="1"/>
          </p:cNvSpPr>
          <p:nvPr>
            <p:ph type="title"/>
          </p:nvPr>
        </p:nvSpPr>
        <p:spPr>
          <a:xfrm flipH="1">
            <a:off x="1056237" y="2075506"/>
            <a:ext cx="3651494" cy="8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 Language Program</a:t>
            </a:r>
          </a:p>
        </p:txBody>
      </p:sp>
      <p:pic>
        <p:nvPicPr>
          <p:cNvPr id="2323" name="Google Shape;2323;p43"/>
          <p:cNvPicPr preferRelativeResize="0"/>
          <p:nvPr/>
        </p:nvPicPr>
        <p:blipFill rotWithShape="1">
          <a:blip r:embed="rId3">
            <a:alphaModFix/>
          </a:blip>
          <a:srcRect l="15507" r="28242"/>
          <a:stretch/>
        </p:blipFill>
        <p:spPr>
          <a:xfrm>
            <a:off x="5464400" y="1155325"/>
            <a:ext cx="3120900" cy="3120900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590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7D701C4-6694-4E66-8BB2-F1E65100D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7" y="823261"/>
            <a:ext cx="3754696" cy="338267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26A9C4-B02D-41ED-9F57-47F238F74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5981" y="823262"/>
            <a:ext cx="2815914" cy="338267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1CF1870-E69E-4165-8D4F-4A2E04C2D3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6814" y="823261"/>
            <a:ext cx="2526185" cy="623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6" name="Google Shape;2296;p40"/>
          <p:cNvSpPr txBox="1">
            <a:spLocks noGrp="1"/>
          </p:cNvSpPr>
          <p:nvPr>
            <p:ph type="title"/>
          </p:nvPr>
        </p:nvSpPr>
        <p:spPr>
          <a:xfrm>
            <a:off x="-1780032" y="762051"/>
            <a:ext cx="858316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Design Process</a:t>
            </a:r>
            <a:endParaRPr sz="3200" dirty="0"/>
          </a:p>
        </p:txBody>
      </p:sp>
      <p:sp>
        <p:nvSpPr>
          <p:cNvPr id="3" name="Google Shape;2255;p36">
            <a:extLst>
              <a:ext uri="{FF2B5EF4-FFF2-40B4-BE49-F238E27FC236}">
                <a16:creationId xmlns:a16="http://schemas.microsoft.com/office/drawing/2014/main" id="{5AE4478F-1D67-44D0-8537-996BEB0E33E5}"/>
              </a:ext>
            </a:extLst>
          </p:cNvPr>
          <p:cNvSpPr txBox="1">
            <a:spLocks/>
          </p:cNvSpPr>
          <p:nvPr/>
        </p:nvSpPr>
        <p:spPr>
          <a:xfrm>
            <a:off x="914400" y="1328928"/>
            <a:ext cx="7658100" cy="284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12529"/>
                </a:solidFill>
                <a:latin typeface="-apple-system"/>
              </a:rPr>
              <a:t>Wanted to make robotic arms for office work and automate tedious tasks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12529"/>
                </a:solidFill>
                <a:latin typeface="-apple-system"/>
              </a:rPr>
              <a:t>Saw research video online and wanted to make a more compact version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12529"/>
                </a:solidFill>
                <a:latin typeface="-apple-system"/>
              </a:rPr>
              <a:t>Began designing for one month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12529"/>
                </a:solidFill>
                <a:latin typeface="-apple-system"/>
              </a:rPr>
              <a:t>Attempted to fix my awful 3D printer at home. Gave up after one month and decided to use school's printer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12529"/>
                </a:solidFill>
                <a:latin typeface="-apple-system"/>
              </a:rPr>
              <a:t>Assembled parts and wrote software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83829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6" name="Google Shape;2296;p40"/>
          <p:cNvSpPr txBox="1">
            <a:spLocks noGrp="1"/>
          </p:cNvSpPr>
          <p:nvPr>
            <p:ph type="title"/>
          </p:nvPr>
        </p:nvSpPr>
        <p:spPr>
          <a:xfrm>
            <a:off x="-1938528" y="701091"/>
            <a:ext cx="858316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Improvements</a:t>
            </a:r>
            <a:endParaRPr sz="3200" dirty="0"/>
          </a:p>
        </p:txBody>
      </p:sp>
      <p:sp>
        <p:nvSpPr>
          <p:cNvPr id="3" name="Google Shape;2255;p36">
            <a:extLst>
              <a:ext uri="{FF2B5EF4-FFF2-40B4-BE49-F238E27FC236}">
                <a16:creationId xmlns:a16="http://schemas.microsoft.com/office/drawing/2014/main" id="{5AE4478F-1D67-44D0-8537-996BEB0E33E5}"/>
              </a:ext>
            </a:extLst>
          </p:cNvPr>
          <p:cNvSpPr txBox="1">
            <a:spLocks/>
          </p:cNvSpPr>
          <p:nvPr/>
        </p:nvSpPr>
        <p:spPr>
          <a:xfrm>
            <a:off x="914400" y="1328928"/>
            <a:ext cx="7658100" cy="284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212529"/>
                </a:solidFill>
                <a:latin typeface="-apple-system"/>
              </a:rPr>
              <a:t>Better sphere enclosure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212529"/>
                </a:solidFill>
                <a:latin typeface="-apple-system"/>
              </a:rPr>
              <a:t>Improve gear mesh between spherical and drive gear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212529"/>
                </a:solidFill>
                <a:effectLst/>
                <a:latin typeface="-apple-system"/>
              </a:rPr>
              <a:t>Install gyroscope into spherical for position tracking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-US" sz="2600" b="0" i="0" dirty="0">
                <a:solidFill>
                  <a:srgbClr val="212529"/>
                </a:solidFill>
                <a:effectLst/>
                <a:latin typeface="-apple-system"/>
              </a:rPr>
              <a:t>Will allow automatic calibration and initialize spherical gear position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281218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6" name="Google Shape;2296;p40"/>
          <p:cNvSpPr txBox="1">
            <a:spLocks noGrp="1"/>
          </p:cNvSpPr>
          <p:nvPr>
            <p:ph type="title"/>
          </p:nvPr>
        </p:nvSpPr>
        <p:spPr>
          <a:xfrm>
            <a:off x="-1597152" y="725475"/>
            <a:ext cx="858316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Future Applications</a:t>
            </a:r>
            <a:endParaRPr sz="3200" dirty="0"/>
          </a:p>
        </p:txBody>
      </p:sp>
      <p:sp>
        <p:nvSpPr>
          <p:cNvPr id="3" name="Google Shape;2255;p36">
            <a:extLst>
              <a:ext uri="{FF2B5EF4-FFF2-40B4-BE49-F238E27FC236}">
                <a16:creationId xmlns:a16="http://schemas.microsoft.com/office/drawing/2014/main" id="{5AE4478F-1D67-44D0-8537-996BEB0E33E5}"/>
              </a:ext>
            </a:extLst>
          </p:cNvPr>
          <p:cNvSpPr txBox="1">
            <a:spLocks/>
          </p:cNvSpPr>
          <p:nvPr/>
        </p:nvSpPr>
        <p:spPr>
          <a:xfrm>
            <a:off x="914400" y="1328928"/>
            <a:ext cx="7658100" cy="284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212529"/>
                </a:solidFill>
                <a:effectLst/>
                <a:latin typeface="-apple-system"/>
              </a:rPr>
              <a:t>Implement this design in future robotic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212529"/>
                </a:solidFill>
                <a:effectLst/>
                <a:latin typeface="-apple-system"/>
              </a:rPr>
              <a:t>Design more compact spherical gear apparatus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212529"/>
                </a:solidFill>
                <a:effectLst/>
                <a:latin typeface="-apple-system"/>
              </a:rPr>
              <a:t>Improve rigidity and reduce spherical gear vibration and sudden jerks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189517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6" name="Google Shape;2296;p40"/>
          <p:cNvSpPr txBox="1">
            <a:spLocks noGrp="1"/>
          </p:cNvSpPr>
          <p:nvPr>
            <p:ph type="title"/>
          </p:nvPr>
        </p:nvSpPr>
        <p:spPr>
          <a:xfrm>
            <a:off x="173260" y="1993443"/>
            <a:ext cx="858316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Advantages vs. Disadvantages</a:t>
            </a:r>
            <a:endParaRPr sz="3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p36"/>
          <p:cNvSpPr txBox="1">
            <a:spLocks noGrp="1"/>
          </p:cNvSpPr>
          <p:nvPr>
            <p:ph type="title"/>
          </p:nvPr>
        </p:nvSpPr>
        <p:spPr>
          <a:xfrm>
            <a:off x="647700" y="521225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Advantages</a:t>
            </a:r>
            <a:endParaRPr dirty="0"/>
          </a:p>
        </p:txBody>
      </p:sp>
      <p:sp>
        <p:nvSpPr>
          <p:cNvPr id="2255" name="Google Shape;2255;p36"/>
          <p:cNvSpPr txBox="1">
            <a:spLocks noGrp="1"/>
          </p:cNvSpPr>
          <p:nvPr>
            <p:ph type="body" idx="1"/>
          </p:nvPr>
        </p:nvSpPr>
        <p:spPr>
          <a:xfrm>
            <a:off x="571500" y="1235500"/>
            <a:ext cx="8001000" cy="33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b="1" dirty="0"/>
              <a:t>Compact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b="1" dirty="0"/>
              <a:t>Lightweight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b="1" dirty="0"/>
              <a:t>Stationary Stepper Motors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b="1" dirty="0"/>
              <a:t>Less Moving Wires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000" b="1" dirty="0"/>
              <a:t>Applicable to small projects</a:t>
            </a:r>
            <a:endParaRPr sz="4000" b="1" dirty="0"/>
          </a:p>
        </p:txBody>
      </p:sp>
    </p:spTree>
    <p:extLst>
      <p:ext uri="{BB962C8B-B14F-4D97-AF65-F5344CB8AC3E}">
        <p14:creationId xmlns:p14="http://schemas.microsoft.com/office/powerpoint/2010/main" val="2111551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p36"/>
          <p:cNvSpPr txBox="1">
            <a:spLocks noGrp="1"/>
          </p:cNvSpPr>
          <p:nvPr>
            <p:ph type="title"/>
          </p:nvPr>
        </p:nvSpPr>
        <p:spPr>
          <a:xfrm>
            <a:off x="571500" y="448073"/>
            <a:ext cx="8001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Disadvantages</a:t>
            </a:r>
            <a:endParaRPr dirty="0"/>
          </a:p>
        </p:txBody>
      </p:sp>
      <p:sp>
        <p:nvSpPr>
          <p:cNvPr id="2255" name="Google Shape;2255;p36"/>
          <p:cNvSpPr txBox="1">
            <a:spLocks noGrp="1"/>
          </p:cNvSpPr>
          <p:nvPr>
            <p:ph type="body" idx="1"/>
          </p:nvPr>
        </p:nvSpPr>
        <p:spPr>
          <a:xfrm>
            <a:off x="571500" y="1235500"/>
            <a:ext cx="8001000" cy="33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212529"/>
                </a:solidFill>
                <a:effectLst/>
                <a:latin typeface="-apple-system"/>
              </a:rPr>
              <a:t>360° - 90° instead of 360°</a:t>
            </a:r>
            <a:r>
              <a:rPr lang="en-US" sz="1800" b="1" i="0" baseline="30000" dirty="0">
                <a:solidFill>
                  <a:srgbClr val="212529"/>
                </a:solidFill>
                <a:effectLst/>
                <a:latin typeface="-apple-system"/>
              </a:rPr>
              <a:t>2</a:t>
            </a:r>
            <a:r>
              <a:rPr lang="en-US" sz="1800" b="1" i="0" dirty="0">
                <a:solidFill>
                  <a:srgbClr val="212529"/>
                </a:solidFill>
                <a:effectLst/>
                <a:latin typeface="-apple-system"/>
              </a:rPr>
              <a:t>: So?</a:t>
            </a:r>
            <a:endParaRPr lang="en-US" sz="1800" b="1" i="0" baseline="30000" dirty="0">
              <a:solidFill>
                <a:srgbClr val="212529"/>
              </a:solidFill>
              <a:effectLst/>
              <a:latin typeface="-apple-system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12529"/>
                </a:solidFill>
                <a:effectLst/>
                <a:latin typeface="-apple-system"/>
              </a:rPr>
              <a:t>Shoulder arm rarely drop below 70°, as gravitational torque becomes significant after 45°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212529"/>
                </a:solidFill>
                <a:effectLst/>
                <a:latin typeface="-apple-system"/>
              </a:rPr>
              <a:t>Cannot be used in industry: Solutions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12529"/>
                </a:solidFill>
                <a:effectLst/>
                <a:latin typeface="-apple-system"/>
              </a:rPr>
              <a:t>Spherical teeth will crack and degrade at high loads as they are in contact with the enclosure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12529"/>
                </a:solidFill>
                <a:effectLst/>
                <a:latin typeface="-apple-system"/>
              </a:rPr>
              <a:t>Development of a spherical "bed mesh" would be needed to fully support this gear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12529"/>
                </a:solidFill>
                <a:effectLst/>
                <a:latin typeface="-apple-system"/>
              </a:rPr>
              <a:t>Most office-size robotics are not handling high loads and spherical gears have a competitive edge against conventional gears.</a:t>
            </a:r>
            <a:endParaRPr lang="en-US" sz="1800" dirty="0">
              <a:solidFill>
                <a:srgbClr val="212529"/>
              </a:solidFill>
              <a:latin typeface="-apple-system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641403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" name="Google Shape;2314;p42"/>
          <p:cNvSpPr txBox="1">
            <a:spLocks noGrp="1"/>
          </p:cNvSpPr>
          <p:nvPr>
            <p:ph type="title"/>
          </p:nvPr>
        </p:nvSpPr>
        <p:spPr>
          <a:xfrm>
            <a:off x="4633500" y="1695300"/>
            <a:ext cx="3318900" cy="8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2315" name="Google Shape;2315;p42"/>
          <p:cNvSpPr txBox="1">
            <a:spLocks noGrp="1"/>
          </p:cNvSpPr>
          <p:nvPr>
            <p:ph type="subTitle" idx="1"/>
          </p:nvPr>
        </p:nvSpPr>
        <p:spPr>
          <a:xfrm>
            <a:off x="4818150" y="2440500"/>
            <a:ext cx="2949600" cy="10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Proof of concept</a:t>
            </a:r>
            <a:endParaRPr dirty="0"/>
          </a:p>
        </p:txBody>
      </p:sp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B3315802-3B2F-454A-B7F8-7DE57733E4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1107281" y="592510"/>
            <a:ext cx="2243138" cy="39584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p43"/>
          <p:cNvSpPr txBox="1">
            <a:spLocks noGrp="1"/>
          </p:cNvSpPr>
          <p:nvPr>
            <p:ph type="title"/>
          </p:nvPr>
        </p:nvSpPr>
        <p:spPr>
          <a:xfrm flipH="1">
            <a:off x="1056237" y="2075506"/>
            <a:ext cx="3318900" cy="8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CAD Design</a:t>
            </a:r>
            <a:endParaRPr dirty="0"/>
          </a:p>
        </p:txBody>
      </p:sp>
      <p:pic>
        <p:nvPicPr>
          <p:cNvPr id="2323" name="Google Shape;2323;p43"/>
          <p:cNvPicPr preferRelativeResize="0"/>
          <p:nvPr/>
        </p:nvPicPr>
        <p:blipFill rotWithShape="1">
          <a:blip r:embed="rId3">
            <a:alphaModFix/>
          </a:blip>
          <a:srcRect l="15507" r="28242"/>
          <a:stretch/>
        </p:blipFill>
        <p:spPr>
          <a:xfrm>
            <a:off x="5464400" y="1155325"/>
            <a:ext cx="3120900" cy="3120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52EB565-5BFB-46A7-83A9-8C8C42156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162" y="948113"/>
            <a:ext cx="4578588" cy="354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72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B306D5-13B8-4D57-A627-811B89898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932" y="618943"/>
            <a:ext cx="3932438" cy="390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55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ight&#10;&#10;Description automatically generated">
            <a:extLst>
              <a:ext uri="{FF2B5EF4-FFF2-40B4-BE49-F238E27FC236}">
                <a16:creationId xmlns:a16="http://schemas.microsoft.com/office/drawing/2014/main" id="{E57D0CB5-AC53-47A6-B012-980C4CF54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589" y="394313"/>
            <a:ext cx="6458246" cy="406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12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>
</file>

<file path=ppt/theme/theme1.xml><?xml version="1.0" encoding="utf-8"?>
<a:theme xmlns:a="http://schemas.openxmlformats.org/drawingml/2006/main" name="Wind Turbine Generator for Home Pitch Deck by Slidesgo">
  <a:themeElements>
    <a:clrScheme name="Simple Light">
      <a:dk1>
        <a:srgbClr val="D35858"/>
      </a:dk1>
      <a:lt1>
        <a:srgbClr val="FFFFFF"/>
      </a:lt1>
      <a:dk2>
        <a:srgbClr val="252150"/>
      </a:dk2>
      <a:lt2>
        <a:srgbClr val="D9D9D9"/>
      </a:lt2>
      <a:accent1>
        <a:srgbClr val="3A59B6"/>
      </a:accent1>
      <a:accent2>
        <a:srgbClr val="D35858"/>
      </a:accent2>
      <a:accent3>
        <a:srgbClr val="252150"/>
      </a:accent3>
      <a:accent4>
        <a:srgbClr val="FFFFFF"/>
      </a:accent4>
      <a:accent5>
        <a:srgbClr val="FFFFFF"/>
      </a:accent5>
      <a:accent6>
        <a:srgbClr val="FFFFFF"/>
      </a:accent6>
      <a:hlink>
        <a:srgbClr val="25215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234</Words>
  <Application>Microsoft Office PowerPoint</Application>
  <PresentationFormat>On-screen Show (16:9)</PresentationFormat>
  <Paragraphs>36</Paragraphs>
  <Slides>16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Lato</vt:lpstr>
      <vt:lpstr>IBM Plex Sans</vt:lpstr>
      <vt:lpstr>Barlow</vt:lpstr>
      <vt:lpstr>-apple-system</vt:lpstr>
      <vt:lpstr>Wind Turbine Generator for Home Pitch Deck by Slidesgo</vt:lpstr>
      <vt:lpstr>Spherical Gear Prototype For Office-Sized Robotic Arms</vt:lpstr>
      <vt:lpstr>Advantages vs. Disadvantages</vt:lpstr>
      <vt:lpstr>Advantages</vt:lpstr>
      <vt:lpstr>Disadvantages</vt:lpstr>
      <vt:lpstr>Demo</vt:lpstr>
      <vt:lpstr>CAD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 Language Program</vt:lpstr>
      <vt:lpstr>PowerPoint Presentation</vt:lpstr>
      <vt:lpstr>Design Process</vt:lpstr>
      <vt:lpstr>Improvements</vt:lpstr>
      <vt:lpstr>Future Applications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Spherical Gear Prototype For Office_Sized Robotic Arms</dc:title>
  <dc:creator>Dang Le</dc:creator>
  <cp:lastModifiedBy>Dang  Le</cp:lastModifiedBy>
  <cp:revision>5</cp:revision>
  <dcterms:modified xsi:type="dcterms:W3CDTF">2021-12-09T21:32:02Z</dcterms:modified>
</cp:coreProperties>
</file>